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7" r:id="rId19"/>
    <p:sldId id="270" r:id="rId20"/>
    <p:sldId id="271" r:id="rId21"/>
    <p:sldId id="272" r:id="rId22"/>
    <p:sldId id="273" r:id="rId23"/>
    <p:sldId id="274" r:id="rId24"/>
    <p:sldId id="275" r:id="rId25"/>
    <p:sldId id="276" r:id="rId26"/>
  </p:sldIdLst>
  <p:sldSz cx="18288000" cy="10287000"/>
  <p:notesSz cx="6858000" cy="9144000"/>
  <p:embeddedFontLst>
    <p:embeddedFont>
      <p:font typeface="Arimo" panose="020B0604020202020204" charset="0"/>
      <p:regular r:id="rId27"/>
    </p:embeddedFont>
    <p:embeddedFont>
      <p:font typeface="Arimo Bold" panose="020B0604020202020204" charset="0"/>
      <p:regular r:id="rId28"/>
    </p:embeddedFont>
    <p:embeddedFont>
      <p:font typeface="Josefin Sans" pitchFamily="2" charset="0"/>
      <p:regular r:id="rId29"/>
      <p:bold r:id="rId30"/>
    </p:embeddedFont>
    <p:embeddedFont>
      <p:font typeface="Josefin Sans Bold" pitchFamily="2" charset="0"/>
      <p:regular r:id="rId31"/>
      <p:boldItalic r:id="rId32"/>
    </p:embeddedFont>
    <p:embeddedFont>
      <p:font typeface="Noto Sans Bold" panose="020B0802040504020204" pitchFamily="34" charset="0"/>
      <p:regular r:id="rId33"/>
      <p:bold r:id="rId34"/>
    </p:embeddedFont>
    <p:embeddedFont>
      <p:font typeface="Open Sans Bold" panose="020B0806030504020204" pitchFamily="34" charset="0"/>
      <p:regular r:id="rId35"/>
      <p:bold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CB2DE1-C743-44E1-8934-390419717C3B}" v="8" dt="2023-12-25T03:23:09.432"/>
    <p1510:client id="{1A17AA47-7D15-473E-AE2C-6D1D901C49D1}" v="9" dt="2023-10-26T00:25:38.666"/>
    <p1510:client id="{21FFAA32-8603-4F9F-820E-B5858E8EBA35}" v="17" dt="2023-10-26T01:44:24.991"/>
    <p1510:client id="{44A214F7-8F03-4EE0-A1B9-E875206FF4C5}" v="16" dt="2023-10-26T05:18:04.078"/>
    <p1510:client id="{BFC617CB-A40F-447C-80BF-44E2C393F008}" v="1" dt="2023-11-09T07:38:18.982"/>
    <p1510:client id="{D8ACA7AA-C291-46E0-C923-FBD2571ED0BD}" v="1" dt="2023-10-26T03:52:51.046"/>
    <p1510:client id="{DC7F2C67-4E11-4115-8B6D-39022E6115EA}" v="1" dt="2023-12-27T12:02:20.918"/>
    <p1510:client id="{EA6F40BE-7122-4A32-BAE3-3F5A4B6FB034}" v="10" dt="2023-11-15T09:18:38.2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font" Target="fonts/font8.fntdata"/><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3.fntdata"/><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6.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7.fntdata"/><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ần Phương Nam" userId="S::102210218@sv1.dut.udn.vn::8dbf30ba-03c8-4d7c-9b5c-d971a175716b" providerId="AD" clId="Web-{21FFAA32-8603-4F9F-820E-B5858E8EBA35}"/>
    <pc:docChg chg="modSld">
      <pc:chgData name="Trần Phương Nam" userId="S::102210218@sv1.dut.udn.vn::8dbf30ba-03c8-4d7c-9b5c-d971a175716b" providerId="AD" clId="Web-{21FFAA32-8603-4F9F-820E-B5858E8EBA35}" dt="2023-10-26T01:44:24.991" v="15" actId="1076"/>
      <pc:docMkLst>
        <pc:docMk/>
      </pc:docMkLst>
      <pc:sldChg chg="addSp delSp modSp">
        <pc:chgData name="Trần Phương Nam" userId="S::102210218@sv1.dut.udn.vn::8dbf30ba-03c8-4d7c-9b5c-d971a175716b" providerId="AD" clId="Web-{21FFAA32-8603-4F9F-820E-B5858E8EBA35}" dt="2023-10-26T01:44:24.991" v="15" actId="1076"/>
        <pc:sldMkLst>
          <pc:docMk/>
          <pc:sldMk cId="0" sldId="275"/>
        </pc:sldMkLst>
        <pc:spChg chg="del mod">
          <ac:chgData name="Trần Phương Nam" userId="S::102210218@sv1.dut.udn.vn::8dbf30ba-03c8-4d7c-9b5c-d971a175716b" providerId="AD" clId="Web-{21FFAA32-8603-4F9F-820E-B5858E8EBA35}" dt="2023-10-26T01:44:13.835" v="13"/>
          <ac:spMkLst>
            <pc:docMk/>
            <pc:sldMk cId="0" sldId="275"/>
            <ac:spMk id="2" creationId="{00000000-0000-0000-0000-000000000000}"/>
          </ac:spMkLst>
        </pc:spChg>
        <pc:spChg chg="mod">
          <ac:chgData name="Trần Phương Nam" userId="S::102210218@sv1.dut.udn.vn::8dbf30ba-03c8-4d7c-9b5c-d971a175716b" providerId="AD" clId="Web-{21FFAA32-8603-4F9F-820E-B5858E8EBA35}" dt="2023-10-26T01:44:24.991" v="15" actId="1076"/>
          <ac:spMkLst>
            <pc:docMk/>
            <pc:sldMk cId="0" sldId="275"/>
            <ac:spMk id="3" creationId="{00000000-0000-0000-0000-000000000000}"/>
          </ac:spMkLst>
        </pc:spChg>
        <pc:spChg chg="del">
          <ac:chgData name="Trần Phương Nam" userId="S::102210218@sv1.dut.udn.vn::8dbf30ba-03c8-4d7c-9b5c-d971a175716b" providerId="AD" clId="Web-{21FFAA32-8603-4F9F-820E-B5858E8EBA35}" dt="2023-10-26T01:43:26.771" v="0"/>
          <ac:spMkLst>
            <pc:docMk/>
            <pc:sldMk cId="0" sldId="275"/>
            <ac:spMk id="8" creationId="{00000000-0000-0000-0000-000000000000}"/>
          </ac:spMkLst>
        </pc:spChg>
        <pc:spChg chg="mod">
          <ac:chgData name="Trần Phương Nam" userId="S::102210218@sv1.dut.udn.vn::8dbf30ba-03c8-4d7c-9b5c-d971a175716b" providerId="AD" clId="Web-{21FFAA32-8603-4F9F-820E-B5858E8EBA35}" dt="2023-10-26T01:43:29.599" v="5" actId="20577"/>
          <ac:spMkLst>
            <pc:docMk/>
            <pc:sldMk cId="0" sldId="275"/>
            <ac:spMk id="10" creationId="{00000000-0000-0000-0000-000000000000}"/>
          </ac:spMkLst>
        </pc:spChg>
        <pc:picChg chg="add mod ord">
          <ac:chgData name="Trần Phương Nam" userId="S::102210218@sv1.dut.udn.vn::8dbf30ba-03c8-4d7c-9b5c-d971a175716b" providerId="AD" clId="Web-{21FFAA32-8603-4F9F-820E-B5858E8EBA35}" dt="2023-10-26T01:44:22.975" v="14" actId="14100"/>
          <ac:picMkLst>
            <pc:docMk/>
            <pc:sldMk cId="0" sldId="275"/>
            <ac:picMk id="11" creationId="{A928B576-05CE-839C-F503-01FCBDBF9620}"/>
          </ac:picMkLst>
        </pc:picChg>
      </pc:sldChg>
    </pc:docChg>
  </pc:docChgLst>
  <pc:docChgLst>
    <pc:chgData name="Phạm Trung Hiếu" userId="S::102210034@sv1.dut.udn.vn::b66d5dc9-bce1-4755-85ed-5e581be3b85e" providerId="AD" clId="Web-{DC7F2C67-4E11-4115-8B6D-39022E6115EA}"/>
    <pc:docChg chg="delSld">
      <pc:chgData name="Phạm Trung Hiếu" userId="S::102210034@sv1.dut.udn.vn::b66d5dc9-bce1-4755-85ed-5e581be3b85e" providerId="AD" clId="Web-{DC7F2C67-4E11-4115-8B6D-39022E6115EA}" dt="2023-12-27T12:02:20.918" v="0"/>
      <pc:docMkLst>
        <pc:docMk/>
      </pc:docMkLst>
      <pc:sldChg chg="del">
        <pc:chgData name="Phạm Trung Hiếu" userId="S::102210034@sv1.dut.udn.vn::b66d5dc9-bce1-4755-85ed-5e581be3b85e" providerId="AD" clId="Web-{DC7F2C67-4E11-4115-8B6D-39022E6115EA}" dt="2023-12-27T12:02:20.918" v="0"/>
        <pc:sldMkLst>
          <pc:docMk/>
          <pc:sldMk cId="3078246219" sldId="278"/>
        </pc:sldMkLst>
      </pc:sldChg>
    </pc:docChg>
  </pc:docChgLst>
  <pc:docChgLst>
    <pc:chgData name="Nguyễn Văn Bách" userId="S::102210339@sv1.dut.udn.vn::de7dcb9c-0690-4049-af85-23754fed5dde" providerId="AD" clId="Web-{BFC617CB-A40F-447C-80BF-44E2C393F008}"/>
    <pc:docChg chg="addSld">
      <pc:chgData name="Nguyễn Văn Bách" userId="S::102210339@sv1.dut.udn.vn::de7dcb9c-0690-4049-af85-23754fed5dde" providerId="AD" clId="Web-{BFC617CB-A40F-447C-80BF-44E2C393F008}" dt="2023-11-09T07:38:18.982" v="0"/>
      <pc:docMkLst>
        <pc:docMk/>
      </pc:docMkLst>
      <pc:sldChg chg="new">
        <pc:chgData name="Nguyễn Văn Bách" userId="S::102210339@sv1.dut.udn.vn::de7dcb9c-0690-4049-af85-23754fed5dde" providerId="AD" clId="Web-{BFC617CB-A40F-447C-80BF-44E2C393F008}" dt="2023-11-09T07:38:18.982" v="0"/>
        <pc:sldMkLst>
          <pc:docMk/>
          <pc:sldMk cId="3078246219" sldId="278"/>
        </pc:sldMkLst>
      </pc:sldChg>
    </pc:docChg>
  </pc:docChgLst>
  <pc:docChgLst>
    <pc:chgData name="Phạm Trung Hiếu" userId="S::102210034@sv1.dut.udn.vn::b66d5dc9-bce1-4755-85ed-5e581be3b85e" providerId="AD" clId="Web-{0FCB2DE1-C743-44E1-8934-390419717C3B}"/>
    <pc:docChg chg="modSld">
      <pc:chgData name="Phạm Trung Hiếu" userId="S::102210034@sv1.dut.udn.vn::b66d5dc9-bce1-4755-85ed-5e581be3b85e" providerId="AD" clId="Web-{0FCB2DE1-C743-44E1-8934-390419717C3B}" dt="2023-12-25T03:23:09.432" v="7" actId="1076"/>
      <pc:docMkLst>
        <pc:docMk/>
      </pc:docMkLst>
      <pc:sldChg chg="modSp">
        <pc:chgData name="Phạm Trung Hiếu" userId="S::102210034@sv1.dut.udn.vn::b66d5dc9-bce1-4755-85ed-5e581be3b85e" providerId="AD" clId="Web-{0FCB2DE1-C743-44E1-8934-390419717C3B}" dt="2023-12-25T03:23:09.432" v="7" actId="1076"/>
        <pc:sldMkLst>
          <pc:docMk/>
          <pc:sldMk cId="0" sldId="274"/>
        </pc:sldMkLst>
        <pc:spChg chg="mod">
          <ac:chgData name="Phạm Trung Hiếu" userId="S::102210034@sv1.dut.udn.vn::b66d5dc9-bce1-4755-85ed-5e581be3b85e" providerId="AD" clId="Web-{0FCB2DE1-C743-44E1-8934-390419717C3B}" dt="2023-12-25T03:23:09.432" v="7" actId="1076"/>
          <ac:spMkLst>
            <pc:docMk/>
            <pc:sldMk cId="0" sldId="274"/>
            <ac:spMk id="2" creationId="{00000000-0000-0000-0000-000000000000}"/>
          </ac:spMkLst>
        </pc:spChg>
        <pc:spChg chg="mod">
          <ac:chgData name="Phạm Trung Hiếu" userId="S::102210034@sv1.dut.udn.vn::b66d5dc9-bce1-4755-85ed-5e581be3b85e" providerId="AD" clId="Web-{0FCB2DE1-C743-44E1-8934-390419717C3B}" dt="2023-12-25T03:23:02.448" v="5" actId="14100"/>
          <ac:spMkLst>
            <pc:docMk/>
            <pc:sldMk cId="0" sldId="274"/>
            <ac:spMk id="3" creationId="{00000000-0000-0000-0000-000000000000}"/>
          </ac:spMkLst>
        </pc:spChg>
      </pc:sldChg>
    </pc:docChg>
  </pc:docChgLst>
  <pc:docChgLst>
    <pc:chgData name="Trần Viết Sơn" userId="S::102210077@sv1.dut.udn.vn::05452409-5b5d-4cdd-8ac9-666e468e634e" providerId="AD" clId="Web-{EA6F40BE-7122-4A32-BAE3-3F5A4B6FB034}"/>
    <pc:docChg chg="addSld delSld modSld sldOrd">
      <pc:chgData name="Trần Viết Sơn" userId="S::102210077@sv1.dut.udn.vn::05452409-5b5d-4cdd-8ac9-666e468e634e" providerId="AD" clId="Web-{EA6F40BE-7122-4A32-BAE3-3F5A4B6FB034}" dt="2023-11-15T09:18:38.220" v="5" actId="1076"/>
      <pc:docMkLst>
        <pc:docMk/>
      </pc:docMkLst>
      <pc:sldChg chg="add del ord">
        <pc:chgData name="Trần Viết Sơn" userId="S::102210077@sv1.dut.udn.vn::05452409-5b5d-4cdd-8ac9-666e468e634e" providerId="AD" clId="Web-{EA6F40BE-7122-4A32-BAE3-3F5A4B6FB034}" dt="2023-11-15T09:16:17.529" v="3"/>
        <pc:sldMkLst>
          <pc:docMk/>
          <pc:sldMk cId="0" sldId="270"/>
        </pc:sldMkLst>
      </pc:sldChg>
      <pc:sldChg chg="modSp">
        <pc:chgData name="Trần Viết Sơn" userId="S::102210077@sv1.dut.udn.vn::05452409-5b5d-4cdd-8ac9-666e468e634e" providerId="AD" clId="Web-{EA6F40BE-7122-4A32-BAE3-3F5A4B6FB034}" dt="2023-11-15T09:18:38.220" v="5" actId="1076"/>
        <pc:sldMkLst>
          <pc:docMk/>
          <pc:sldMk cId="0" sldId="275"/>
        </pc:sldMkLst>
        <pc:spChg chg="mod">
          <ac:chgData name="Trần Viết Sơn" userId="S::102210077@sv1.dut.udn.vn::05452409-5b5d-4cdd-8ac9-666e468e634e" providerId="AD" clId="Web-{EA6F40BE-7122-4A32-BAE3-3F5A4B6FB034}" dt="2023-11-15T09:18:38.220" v="5" actId="1076"/>
          <ac:spMkLst>
            <pc:docMk/>
            <pc:sldMk cId="0" sldId="275"/>
            <ac:spMk id="9" creationId="{00000000-0000-0000-0000-000000000000}"/>
          </ac:spMkLst>
        </pc:spChg>
      </pc:sldChg>
    </pc:docChg>
  </pc:docChgLst>
  <pc:docChgLst>
    <pc:chgData name="Trần Phương Nam" userId="S::102210218@sv1.dut.udn.vn::8dbf30ba-03c8-4d7c-9b5c-d971a175716b" providerId="AD" clId="Web-{1A17AA47-7D15-473E-AE2C-6D1D901C49D1}"/>
    <pc:docChg chg="modSld">
      <pc:chgData name="Trần Phương Nam" userId="S::102210218@sv1.dut.udn.vn::8dbf30ba-03c8-4d7c-9b5c-d971a175716b" providerId="AD" clId="Web-{1A17AA47-7D15-473E-AE2C-6D1D901C49D1}" dt="2023-10-26T00:25:38.619" v="4" actId="20577"/>
      <pc:docMkLst>
        <pc:docMk/>
      </pc:docMkLst>
      <pc:sldChg chg="modSp">
        <pc:chgData name="Trần Phương Nam" userId="S::102210218@sv1.dut.udn.vn::8dbf30ba-03c8-4d7c-9b5c-d971a175716b" providerId="AD" clId="Web-{1A17AA47-7D15-473E-AE2C-6D1D901C49D1}" dt="2023-10-26T00:25:38.619" v="4" actId="20577"/>
        <pc:sldMkLst>
          <pc:docMk/>
          <pc:sldMk cId="0" sldId="257"/>
        </pc:sldMkLst>
        <pc:spChg chg="mod">
          <ac:chgData name="Trần Phương Nam" userId="S::102210218@sv1.dut.udn.vn::8dbf30ba-03c8-4d7c-9b5c-d971a175716b" providerId="AD" clId="Web-{1A17AA47-7D15-473E-AE2C-6D1D901C49D1}" dt="2023-10-26T00:25:38.619" v="4" actId="20577"/>
          <ac:spMkLst>
            <pc:docMk/>
            <pc:sldMk cId="0" sldId="257"/>
            <ac:spMk id="34" creationId="{00000000-0000-0000-0000-000000000000}"/>
          </ac:spMkLst>
        </pc:spChg>
        <pc:spChg chg="mod">
          <ac:chgData name="Trần Phương Nam" userId="S::102210218@sv1.dut.udn.vn::8dbf30ba-03c8-4d7c-9b5c-d971a175716b" providerId="AD" clId="Web-{1A17AA47-7D15-473E-AE2C-6D1D901C49D1}" dt="2023-10-26T00:25:21.821" v="1" actId="14100"/>
          <ac:spMkLst>
            <pc:docMk/>
            <pc:sldMk cId="0" sldId="257"/>
            <ac:spMk id="36" creationId="{00000000-0000-0000-0000-000000000000}"/>
          </ac:spMkLst>
        </pc:spChg>
        <pc:grpChg chg="mod">
          <ac:chgData name="Trần Phương Nam" userId="S::102210218@sv1.dut.udn.vn::8dbf30ba-03c8-4d7c-9b5c-d971a175716b" providerId="AD" clId="Web-{1A17AA47-7D15-473E-AE2C-6D1D901C49D1}" dt="2023-10-26T00:25:11.430" v="0" actId="14100"/>
          <ac:grpSpMkLst>
            <pc:docMk/>
            <pc:sldMk cId="0" sldId="257"/>
            <ac:grpSpMk id="26" creationId="{00000000-0000-0000-0000-000000000000}"/>
          </ac:grpSpMkLst>
        </pc:grpChg>
      </pc:sldChg>
    </pc:docChg>
  </pc:docChgLst>
  <pc:docChgLst>
    <pc:chgData name="Trần Đình Văn" userId="S::102210286@sv1.dut.udn.vn::0726a7c0-1c90-4cd2-b31e-cb5b115ced8c" providerId="AD" clId="Web-{D8ACA7AA-C291-46E0-C923-FBD2571ED0BD}"/>
    <pc:docChg chg="addSld">
      <pc:chgData name="Trần Đình Văn" userId="S::102210286@sv1.dut.udn.vn::0726a7c0-1c90-4cd2-b31e-cb5b115ced8c" providerId="AD" clId="Web-{D8ACA7AA-C291-46E0-C923-FBD2571ED0BD}" dt="2023-10-26T03:52:51.046" v="0"/>
      <pc:docMkLst>
        <pc:docMk/>
      </pc:docMkLst>
      <pc:sldChg chg="new">
        <pc:chgData name="Trần Đình Văn" userId="S::102210286@sv1.dut.udn.vn::0726a7c0-1c90-4cd2-b31e-cb5b115ced8c" providerId="AD" clId="Web-{D8ACA7AA-C291-46E0-C923-FBD2571ED0BD}" dt="2023-10-26T03:52:51.046" v="0"/>
        <pc:sldMkLst>
          <pc:docMk/>
          <pc:sldMk cId="4280441220" sldId="277"/>
        </pc:sldMkLst>
      </pc:sldChg>
    </pc:docChg>
  </pc:docChgLst>
  <pc:docChgLst>
    <pc:chgData name="Nguyễn Văn Bách" userId="S::102210339@sv1.dut.udn.vn::de7dcb9c-0690-4049-af85-23754fed5dde" providerId="AD" clId="Web-{44A214F7-8F03-4EE0-A1B9-E875206FF4C5}"/>
    <pc:docChg chg="modSld">
      <pc:chgData name="Nguyễn Văn Bách" userId="S::102210339@sv1.dut.udn.vn::de7dcb9c-0690-4049-af85-23754fed5dde" providerId="AD" clId="Web-{44A214F7-8F03-4EE0-A1B9-E875206FF4C5}" dt="2023-10-26T05:18:04.078" v="15" actId="1076"/>
      <pc:docMkLst>
        <pc:docMk/>
      </pc:docMkLst>
      <pc:sldChg chg="modSp">
        <pc:chgData name="Nguyễn Văn Bách" userId="S::102210339@sv1.dut.udn.vn::de7dcb9c-0690-4049-af85-23754fed5dde" providerId="AD" clId="Web-{44A214F7-8F03-4EE0-A1B9-E875206FF4C5}" dt="2023-10-26T05:18:04.078" v="15" actId="1076"/>
        <pc:sldMkLst>
          <pc:docMk/>
          <pc:sldMk cId="0" sldId="275"/>
        </pc:sldMkLst>
        <pc:spChg chg="mod">
          <ac:chgData name="Nguyễn Văn Bách" userId="S::102210339@sv1.dut.udn.vn::de7dcb9c-0690-4049-af85-23754fed5dde" providerId="AD" clId="Web-{44A214F7-8F03-4EE0-A1B9-E875206FF4C5}" dt="2023-10-26T05:18:04.078" v="14" actId="1076"/>
          <ac:spMkLst>
            <pc:docMk/>
            <pc:sldMk cId="0" sldId="275"/>
            <ac:spMk id="3" creationId="{00000000-0000-0000-0000-000000000000}"/>
          </ac:spMkLst>
        </pc:spChg>
        <pc:spChg chg="mod">
          <ac:chgData name="Nguyễn Văn Bách" userId="S::102210339@sv1.dut.udn.vn::de7dcb9c-0690-4049-af85-23754fed5dde" providerId="AD" clId="Web-{44A214F7-8F03-4EE0-A1B9-E875206FF4C5}" dt="2023-10-26T05:18:04.078" v="13" actId="1076"/>
          <ac:spMkLst>
            <pc:docMk/>
            <pc:sldMk cId="0" sldId="275"/>
            <ac:spMk id="4" creationId="{00000000-0000-0000-0000-000000000000}"/>
          </ac:spMkLst>
        </pc:spChg>
        <pc:spChg chg="mod">
          <ac:chgData name="Nguyễn Văn Bách" userId="S::102210339@sv1.dut.udn.vn::de7dcb9c-0690-4049-af85-23754fed5dde" providerId="AD" clId="Web-{44A214F7-8F03-4EE0-A1B9-E875206FF4C5}" dt="2023-10-26T05:18:04.078" v="12" actId="1076"/>
          <ac:spMkLst>
            <pc:docMk/>
            <pc:sldMk cId="0" sldId="275"/>
            <ac:spMk id="5" creationId="{00000000-0000-0000-0000-000000000000}"/>
          </ac:spMkLst>
        </pc:spChg>
        <pc:spChg chg="mod">
          <ac:chgData name="Nguyễn Văn Bách" userId="S::102210339@sv1.dut.udn.vn::de7dcb9c-0690-4049-af85-23754fed5dde" providerId="AD" clId="Web-{44A214F7-8F03-4EE0-A1B9-E875206FF4C5}" dt="2023-10-26T05:18:04.078" v="11" actId="1076"/>
          <ac:spMkLst>
            <pc:docMk/>
            <pc:sldMk cId="0" sldId="275"/>
            <ac:spMk id="6" creationId="{00000000-0000-0000-0000-000000000000}"/>
          </ac:spMkLst>
        </pc:spChg>
        <pc:spChg chg="mod">
          <ac:chgData name="Nguyễn Văn Bách" userId="S::102210339@sv1.dut.udn.vn::de7dcb9c-0690-4049-af85-23754fed5dde" providerId="AD" clId="Web-{44A214F7-8F03-4EE0-A1B9-E875206FF4C5}" dt="2023-10-26T05:18:04.078" v="10" actId="1076"/>
          <ac:spMkLst>
            <pc:docMk/>
            <pc:sldMk cId="0" sldId="275"/>
            <ac:spMk id="7" creationId="{00000000-0000-0000-0000-000000000000}"/>
          </ac:spMkLst>
        </pc:spChg>
        <pc:spChg chg="mod">
          <ac:chgData name="Nguyễn Văn Bách" userId="S::102210339@sv1.dut.udn.vn::de7dcb9c-0690-4049-af85-23754fed5dde" providerId="AD" clId="Web-{44A214F7-8F03-4EE0-A1B9-E875206FF4C5}" dt="2023-10-26T05:18:04.078" v="9" actId="1076"/>
          <ac:spMkLst>
            <pc:docMk/>
            <pc:sldMk cId="0" sldId="275"/>
            <ac:spMk id="9" creationId="{00000000-0000-0000-0000-000000000000}"/>
          </ac:spMkLst>
        </pc:spChg>
        <pc:spChg chg="mod">
          <ac:chgData name="Nguyễn Văn Bách" userId="S::102210339@sv1.dut.udn.vn::de7dcb9c-0690-4049-af85-23754fed5dde" providerId="AD" clId="Web-{44A214F7-8F03-4EE0-A1B9-E875206FF4C5}" dt="2023-10-26T05:18:04.078" v="8" actId="1076"/>
          <ac:spMkLst>
            <pc:docMk/>
            <pc:sldMk cId="0" sldId="275"/>
            <ac:spMk id="10" creationId="{00000000-0000-0000-0000-000000000000}"/>
          </ac:spMkLst>
        </pc:spChg>
        <pc:picChg chg="mod">
          <ac:chgData name="Nguyễn Văn Bách" userId="S::102210339@sv1.dut.udn.vn::de7dcb9c-0690-4049-af85-23754fed5dde" providerId="AD" clId="Web-{44A214F7-8F03-4EE0-A1B9-E875206FF4C5}" dt="2023-10-26T05:18:04.078" v="15" actId="1076"/>
          <ac:picMkLst>
            <pc:docMk/>
            <pc:sldMk cId="0" sldId="275"/>
            <ac:picMk id="11" creationId="{A928B576-05CE-839C-F503-01FCBDBF9620}"/>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sv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7.sv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4.png"/><Relationship Id="rId7" Type="http://schemas.openxmlformats.org/officeDocument/2006/relationships/image" Target="../media/image36.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33.png"/><Relationship Id="rId10" Type="http://schemas.openxmlformats.org/officeDocument/2006/relationships/image" Target="../media/image39.png"/><Relationship Id="rId4" Type="http://schemas.openxmlformats.org/officeDocument/2006/relationships/image" Target="../media/image35.png"/><Relationship Id="rId9"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42.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27.sv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143333" y="-10894543"/>
            <a:ext cx="32449385" cy="27495117"/>
          </a:xfrm>
          <a:custGeom>
            <a:avLst/>
            <a:gdLst/>
            <a:ahLst/>
            <a:cxnLst/>
            <a:rect l="l" t="t" r="r" b="b"/>
            <a:pathLst>
              <a:path w="32449385" h="27495117">
                <a:moveTo>
                  <a:pt x="0" y="0"/>
                </a:moveTo>
                <a:lnTo>
                  <a:pt x="32449386" y="0"/>
                </a:lnTo>
                <a:lnTo>
                  <a:pt x="32449386" y="27495117"/>
                </a:lnTo>
                <a:lnTo>
                  <a:pt x="0" y="27495117"/>
                </a:lnTo>
                <a:lnTo>
                  <a:pt x="0" y="0"/>
                </a:lnTo>
                <a:close/>
              </a:path>
            </a:pathLst>
          </a:custGeom>
          <a:blipFill>
            <a:blip r:embed="rId2"/>
            <a:stretch>
              <a:fillRect t="-9009" b="-9009"/>
            </a:stretch>
          </a:blipFill>
        </p:spPr>
        <p:txBody>
          <a:bodyPr/>
          <a:lstStyle/>
          <a:p>
            <a:endParaRPr lang="en-US"/>
          </a:p>
        </p:txBody>
      </p:sp>
      <p:grpSp>
        <p:nvGrpSpPr>
          <p:cNvPr id="3" name="Group 3"/>
          <p:cNvGrpSpPr/>
          <p:nvPr/>
        </p:nvGrpSpPr>
        <p:grpSpPr>
          <a:xfrm>
            <a:off x="782506" y="1527268"/>
            <a:ext cx="8189281" cy="4008644"/>
            <a:chOff x="0" y="0"/>
            <a:chExt cx="10919042" cy="5344859"/>
          </a:xfrm>
        </p:grpSpPr>
        <p:sp>
          <p:nvSpPr>
            <p:cNvPr id="4" name="TextBox 4"/>
            <p:cNvSpPr txBox="1"/>
            <p:nvPr/>
          </p:nvSpPr>
          <p:spPr>
            <a:xfrm>
              <a:off x="0" y="2137898"/>
              <a:ext cx="10919042" cy="1485900"/>
            </a:xfrm>
            <a:prstGeom prst="rect">
              <a:avLst/>
            </a:prstGeom>
          </p:spPr>
          <p:txBody>
            <a:bodyPr lIns="0" tIns="0" rIns="0" bIns="0" rtlCol="0" anchor="t">
              <a:spAutoFit/>
            </a:bodyPr>
            <a:lstStyle/>
            <a:p>
              <a:pPr>
                <a:lnSpc>
                  <a:spcPts val="8400"/>
                </a:lnSpc>
              </a:pPr>
              <a:r>
                <a:rPr lang="en-US" sz="7500">
                  <a:solidFill>
                    <a:srgbClr val="00BF63"/>
                  </a:solidFill>
                  <a:latin typeface="Josefin Sans Bold"/>
                </a:rPr>
                <a:t>ĐỘNG CƠ BƯỚC</a:t>
              </a:r>
            </a:p>
          </p:txBody>
        </p:sp>
        <p:sp>
          <p:nvSpPr>
            <p:cNvPr id="5" name="TextBox 5"/>
            <p:cNvSpPr txBox="1"/>
            <p:nvPr/>
          </p:nvSpPr>
          <p:spPr>
            <a:xfrm>
              <a:off x="0" y="-100330"/>
              <a:ext cx="10919042" cy="1040979"/>
            </a:xfrm>
            <a:prstGeom prst="rect">
              <a:avLst/>
            </a:prstGeom>
          </p:spPr>
          <p:txBody>
            <a:bodyPr lIns="0" tIns="0" rIns="0" bIns="0" rtlCol="0" anchor="t">
              <a:spAutoFit/>
            </a:bodyPr>
            <a:lstStyle/>
            <a:p>
              <a:pPr>
                <a:lnSpc>
                  <a:spcPts val="6579"/>
                </a:lnSpc>
              </a:pPr>
              <a:r>
                <a:rPr lang="en-US" sz="4699" spc="874">
                  <a:solidFill>
                    <a:srgbClr val="16428D"/>
                  </a:solidFill>
                  <a:latin typeface="Josefin Sans"/>
                </a:rPr>
                <a:t>NHÓM 6</a:t>
              </a:r>
            </a:p>
          </p:txBody>
        </p:sp>
        <p:sp>
          <p:nvSpPr>
            <p:cNvPr id="6" name="TextBox 6"/>
            <p:cNvSpPr txBox="1"/>
            <p:nvPr/>
          </p:nvSpPr>
          <p:spPr>
            <a:xfrm>
              <a:off x="0" y="4589668"/>
              <a:ext cx="10919042" cy="761117"/>
            </a:xfrm>
            <a:prstGeom prst="rect">
              <a:avLst/>
            </a:prstGeom>
          </p:spPr>
          <p:txBody>
            <a:bodyPr lIns="0" tIns="0" rIns="0" bIns="0" rtlCol="0" anchor="t">
              <a:spAutoFit/>
            </a:bodyPr>
            <a:lstStyle/>
            <a:p>
              <a:pPr>
                <a:lnSpc>
                  <a:spcPts val="4760"/>
                </a:lnSpc>
              </a:pPr>
              <a:endParaRPr/>
            </a:p>
          </p:txBody>
        </p:sp>
      </p:grpSp>
      <p:sp>
        <p:nvSpPr>
          <p:cNvPr id="7" name="Freeform 7"/>
          <p:cNvSpPr/>
          <p:nvPr/>
        </p:nvSpPr>
        <p:spPr>
          <a:xfrm>
            <a:off x="15143961" y="7894952"/>
            <a:ext cx="3144039" cy="2440918"/>
          </a:xfrm>
          <a:custGeom>
            <a:avLst/>
            <a:gdLst/>
            <a:ahLst/>
            <a:cxnLst/>
            <a:rect l="l" t="t" r="r" b="b"/>
            <a:pathLst>
              <a:path w="3144039" h="2440918">
                <a:moveTo>
                  <a:pt x="0" y="0"/>
                </a:moveTo>
                <a:lnTo>
                  <a:pt x="3144039" y="0"/>
                </a:lnTo>
                <a:lnTo>
                  <a:pt x="3144039" y="2440918"/>
                </a:lnTo>
                <a:lnTo>
                  <a:pt x="0" y="244091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AutoShape 8"/>
          <p:cNvSpPr/>
          <p:nvPr/>
        </p:nvSpPr>
        <p:spPr>
          <a:xfrm>
            <a:off x="10544635" y="6796067"/>
            <a:ext cx="6492240" cy="0"/>
          </a:xfrm>
          <a:prstGeom prst="line">
            <a:avLst/>
          </a:prstGeom>
          <a:ln w="38100" cap="flat">
            <a:solidFill>
              <a:srgbClr val="FFFFFF"/>
            </a:solidFill>
            <a:prstDash val="sysDash"/>
            <a:headEnd type="none" w="sm" len="sm"/>
            <a:tailEnd type="none" w="sm" len="sm"/>
          </a:ln>
        </p:spPr>
        <p:txBody>
          <a:bodyPr/>
          <a:lstStyle/>
          <a:p>
            <a:endParaRPr lang="en-US"/>
          </a:p>
        </p:txBody>
      </p:sp>
      <p:sp>
        <p:nvSpPr>
          <p:cNvPr id="9" name="AutoShape 9"/>
          <p:cNvSpPr/>
          <p:nvPr/>
        </p:nvSpPr>
        <p:spPr>
          <a:xfrm>
            <a:off x="1028700" y="4097945"/>
            <a:ext cx="7677332" cy="0"/>
          </a:xfrm>
          <a:prstGeom prst="line">
            <a:avLst/>
          </a:prstGeom>
          <a:ln w="38100" cap="flat">
            <a:solidFill>
              <a:srgbClr val="FFFFFF"/>
            </a:solidFill>
            <a:prstDash val="sysDot"/>
            <a:headEnd type="none" w="sm" len="sm"/>
            <a:tailEnd type="none" w="sm" len="sm"/>
          </a:ln>
        </p:spPr>
        <p:txBody>
          <a:bodyPr/>
          <a:lstStyle/>
          <a:p>
            <a:endParaRPr lang="en-US"/>
          </a:p>
        </p:txBody>
      </p:sp>
      <p:sp>
        <p:nvSpPr>
          <p:cNvPr id="10" name="Freeform 10"/>
          <p:cNvSpPr/>
          <p:nvPr/>
        </p:nvSpPr>
        <p:spPr>
          <a:xfrm>
            <a:off x="782506" y="4417473"/>
            <a:ext cx="6790882" cy="4719087"/>
          </a:xfrm>
          <a:custGeom>
            <a:avLst/>
            <a:gdLst/>
            <a:ahLst/>
            <a:cxnLst/>
            <a:rect l="l" t="t" r="r" b="b"/>
            <a:pathLst>
              <a:path w="6790882" h="4719087">
                <a:moveTo>
                  <a:pt x="0" y="0"/>
                </a:moveTo>
                <a:lnTo>
                  <a:pt x="6790882" y="0"/>
                </a:lnTo>
                <a:lnTo>
                  <a:pt x="6790882" y="4719088"/>
                </a:lnTo>
                <a:lnTo>
                  <a:pt x="0" y="4719088"/>
                </a:lnTo>
                <a:lnTo>
                  <a:pt x="0" y="0"/>
                </a:lnTo>
                <a:close/>
              </a:path>
            </a:pathLst>
          </a:custGeom>
          <a:blipFill>
            <a:blip r:embed="rId5"/>
            <a:stretch>
              <a:fillRect/>
            </a:stretch>
          </a:blipFill>
        </p:spPr>
        <p:txBody>
          <a:bodyPr/>
          <a:lstStyle/>
          <a:p>
            <a:endParaRPr lang="en-US"/>
          </a:p>
        </p:txBody>
      </p:sp>
      <p:sp>
        <p:nvSpPr>
          <p:cNvPr id="11" name="Freeform 11"/>
          <p:cNvSpPr/>
          <p:nvPr/>
        </p:nvSpPr>
        <p:spPr>
          <a:xfrm>
            <a:off x="165283" y="178161"/>
            <a:ext cx="919179" cy="919179"/>
          </a:xfrm>
          <a:custGeom>
            <a:avLst/>
            <a:gdLst/>
            <a:ahLst/>
            <a:cxnLst/>
            <a:rect l="l" t="t" r="r" b="b"/>
            <a:pathLst>
              <a:path w="919179" h="919179">
                <a:moveTo>
                  <a:pt x="0" y="0"/>
                </a:moveTo>
                <a:lnTo>
                  <a:pt x="919178" y="0"/>
                </a:lnTo>
                <a:lnTo>
                  <a:pt x="919178" y="919179"/>
                </a:lnTo>
                <a:lnTo>
                  <a:pt x="0" y="919179"/>
                </a:lnTo>
                <a:lnTo>
                  <a:pt x="0" y="0"/>
                </a:lnTo>
                <a:close/>
              </a:path>
            </a:pathLst>
          </a:custGeom>
          <a:blipFill>
            <a:blip r:embed="rId6"/>
            <a:stretch>
              <a:fillRect/>
            </a:stretch>
          </a:blipFill>
        </p:spPr>
        <p:txBody>
          <a:bodyPr/>
          <a:lstStyle/>
          <a:p>
            <a:endParaRPr lang="en-US"/>
          </a:p>
        </p:txBody>
      </p:sp>
      <p:sp>
        <p:nvSpPr>
          <p:cNvPr id="12" name="Freeform 12"/>
          <p:cNvSpPr/>
          <p:nvPr/>
        </p:nvSpPr>
        <p:spPr>
          <a:xfrm>
            <a:off x="10420337" y="-5115777"/>
            <a:ext cx="10237733" cy="9232772"/>
          </a:xfrm>
          <a:custGeom>
            <a:avLst/>
            <a:gdLst/>
            <a:ahLst/>
            <a:cxnLst/>
            <a:rect l="l" t="t" r="r" b="b"/>
            <a:pathLst>
              <a:path w="10237733" h="9232772">
                <a:moveTo>
                  <a:pt x="0" y="0"/>
                </a:moveTo>
                <a:lnTo>
                  <a:pt x="10237733" y="0"/>
                </a:lnTo>
                <a:lnTo>
                  <a:pt x="10237733" y="9232772"/>
                </a:lnTo>
                <a:lnTo>
                  <a:pt x="0" y="9232772"/>
                </a:lnTo>
                <a:lnTo>
                  <a:pt x="0" y="0"/>
                </a:lnTo>
                <a:close/>
              </a:path>
            </a:pathLst>
          </a:custGeom>
          <a:blipFill>
            <a:blip r:embed="rId7"/>
            <a:stretch>
              <a:fillRect/>
            </a:stretch>
          </a:blipFill>
        </p:spPr>
        <p:txBody>
          <a:bodyPr/>
          <a:lstStyle/>
          <a:p>
            <a:endParaRPr lang="en-US"/>
          </a:p>
        </p:txBody>
      </p:sp>
      <p:sp>
        <p:nvSpPr>
          <p:cNvPr id="13" name="TextBox 13"/>
          <p:cNvSpPr txBox="1"/>
          <p:nvPr/>
        </p:nvSpPr>
        <p:spPr>
          <a:xfrm>
            <a:off x="10420337" y="2283550"/>
            <a:ext cx="6492240" cy="705432"/>
          </a:xfrm>
          <a:prstGeom prst="rect">
            <a:avLst/>
          </a:prstGeom>
        </p:spPr>
        <p:txBody>
          <a:bodyPr lIns="0" tIns="0" rIns="0" bIns="0" rtlCol="0" anchor="t">
            <a:spAutoFit/>
          </a:bodyPr>
          <a:lstStyle/>
          <a:p>
            <a:pPr algn="ctr">
              <a:lnSpc>
                <a:spcPts val="5739"/>
              </a:lnSpc>
              <a:spcBef>
                <a:spcPct val="0"/>
              </a:spcBef>
            </a:pPr>
            <a:r>
              <a:rPr lang="en-US" sz="4099">
                <a:solidFill>
                  <a:srgbClr val="16428D"/>
                </a:solidFill>
                <a:latin typeface="Josefin Sans"/>
              </a:rPr>
              <a:t>Thành viên</a:t>
            </a:r>
          </a:p>
        </p:txBody>
      </p:sp>
      <p:sp>
        <p:nvSpPr>
          <p:cNvPr id="14" name="TextBox 14"/>
          <p:cNvSpPr txBox="1"/>
          <p:nvPr/>
        </p:nvSpPr>
        <p:spPr>
          <a:xfrm>
            <a:off x="10544634" y="5835568"/>
            <a:ext cx="4325215" cy="589201"/>
          </a:xfrm>
          <a:prstGeom prst="rect">
            <a:avLst/>
          </a:prstGeom>
        </p:spPr>
        <p:txBody>
          <a:bodyPr wrap="square" lIns="0" tIns="0" rIns="0" bIns="0" rtlCol="0" anchor="t">
            <a:spAutoFit/>
          </a:bodyPr>
          <a:lstStyle/>
          <a:p>
            <a:pPr>
              <a:lnSpc>
                <a:spcPts val="4799"/>
              </a:lnSpc>
            </a:pPr>
            <a:r>
              <a:rPr lang="en-US" sz="3428">
                <a:solidFill>
                  <a:srgbClr val="2B4B82"/>
                </a:solidFill>
                <a:latin typeface="Josefin Sans"/>
              </a:rPr>
              <a:t>Trần Phương Nam</a:t>
            </a:r>
          </a:p>
        </p:txBody>
      </p:sp>
      <p:sp>
        <p:nvSpPr>
          <p:cNvPr id="15" name="TextBox 15"/>
          <p:cNvSpPr txBox="1"/>
          <p:nvPr/>
        </p:nvSpPr>
        <p:spPr>
          <a:xfrm>
            <a:off x="10544635" y="4969606"/>
            <a:ext cx="4325216" cy="589915"/>
          </a:xfrm>
          <a:prstGeom prst="rect">
            <a:avLst/>
          </a:prstGeom>
        </p:spPr>
        <p:txBody>
          <a:bodyPr lIns="0" tIns="0" rIns="0" bIns="0" rtlCol="0" anchor="t">
            <a:spAutoFit/>
          </a:bodyPr>
          <a:lstStyle/>
          <a:p>
            <a:pPr>
              <a:lnSpc>
                <a:spcPts val="4759"/>
              </a:lnSpc>
            </a:pPr>
            <a:r>
              <a:rPr lang="en-US" sz="3399">
                <a:solidFill>
                  <a:srgbClr val="2B4B82"/>
                </a:solidFill>
                <a:latin typeface="Josefin Sans"/>
              </a:rPr>
              <a:t>Nguyễn Trung Nghĩa</a:t>
            </a:r>
          </a:p>
        </p:txBody>
      </p:sp>
      <p:sp>
        <p:nvSpPr>
          <p:cNvPr id="16" name="TextBox 16"/>
          <p:cNvSpPr txBox="1"/>
          <p:nvPr/>
        </p:nvSpPr>
        <p:spPr>
          <a:xfrm>
            <a:off x="10544635" y="3198532"/>
            <a:ext cx="3795277" cy="589915"/>
          </a:xfrm>
          <a:prstGeom prst="rect">
            <a:avLst/>
          </a:prstGeom>
        </p:spPr>
        <p:txBody>
          <a:bodyPr lIns="0" tIns="0" rIns="0" bIns="0" rtlCol="0" anchor="t">
            <a:spAutoFit/>
          </a:bodyPr>
          <a:lstStyle/>
          <a:p>
            <a:pPr>
              <a:lnSpc>
                <a:spcPts val="4759"/>
              </a:lnSpc>
            </a:pPr>
            <a:r>
              <a:rPr lang="en-US" sz="3399">
                <a:solidFill>
                  <a:srgbClr val="2B4B82"/>
                </a:solidFill>
                <a:latin typeface="Josefin Sans"/>
              </a:rPr>
              <a:t>Trần Văn Sơn</a:t>
            </a:r>
          </a:p>
        </p:txBody>
      </p:sp>
      <p:sp>
        <p:nvSpPr>
          <p:cNvPr id="17" name="TextBox 17"/>
          <p:cNvSpPr txBox="1"/>
          <p:nvPr/>
        </p:nvSpPr>
        <p:spPr>
          <a:xfrm>
            <a:off x="10544635" y="4084416"/>
            <a:ext cx="3795277" cy="589915"/>
          </a:xfrm>
          <a:prstGeom prst="rect">
            <a:avLst/>
          </a:prstGeom>
        </p:spPr>
        <p:txBody>
          <a:bodyPr lIns="0" tIns="0" rIns="0" bIns="0" rtlCol="0" anchor="t">
            <a:spAutoFit/>
          </a:bodyPr>
          <a:lstStyle/>
          <a:p>
            <a:pPr>
              <a:lnSpc>
                <a:spcPts val="4759"/>
              </a:lnSpc>
            </a:pPr>
            <a:r>
              <a:rPr lang="en-US" sz="3399">
                <a:solidFill>
                  <a:srgbClr val="2B4B82"/>
                </a:solidFill>
                <a:latin typeface="Josefin Sans"/>
              </a:rPr>
              <a:t>Phạm Minh Triết</a:t>
            </a:r>
          </a:p>
        </p:txBody>
      </p:sp>
      <p:sp>
        <p:nvSpPr>
          <p:cNvPr id="18" name="TextBox 18"/>
          <p:cNvSpPr txBox="1"/>
          <p:nvPr/>
        </p:nvSpPr>
        <p:spPr>
          <a:xfrm>
            <a:off x="681517" y="304706"/>
            <a:ext cx="12438961" cy="589888"/>
          </a:xfrm>
          <a:prstGeom prst="rect">
            <a:avLst/>
          </a:prstGeom>
        </p:spPr>
        <p:txBody>
          <a:bodyPr lIns="0" tIns="0" rIns="0" bIns="0" rtlCol="0" anchor="t">
            <a:spAutoFit/>
          </a:bodyPr>
          <a:lstStyle/>
          <a:p>
            <a:pPr algn="ctr">
              <a:lnSpc>
                <a:spcPts val="4759"/>
              </a:lnSpc>
              <a:spcBef>
                <a:spcPct val="0"/>
              </a:spcBef>
            </a:pPr>
            <a:r>
              <a:rPr lang="en-US" sz="3399">
                <a:solidFill>
                  <a:srgbClr val="16428D"/>
                </a:solidFill>
                <a:latin typeface="Josefin Sans"/>
              </a:rPr>
              <a:t>ĐẠI HỌC ĐÀ NẴNG - TRƯỜNG ĐẠI HỌC BÁCH KHOA</a:t>
            </a:r>
          </a:p>
        </p:txBody>
      </p:sp>
      <p:sp>
        <p:nvSpPr>
          <p:cNvPr id="19" name="TextBox 19"/>
          <p:cNvSpPr txBox="1"/>
          <p:nvPr/>
        </p:nvSpPr>
        <p:spPr>
          <a:xfrm>
            <a:off x="10241740" y="7021977"/>
            <a:ext cx="7098030" cy="589915"/>
          </a:xfrm>
          <a:prstGeom prst="rect">
            <a:avLst/>
          </a:prstGeom>
        </p:spPr>
        <p:txBody>
          <a:bodyPr lIns="0" tIns="0" rIns="0" bIns="0" rtlCol="0" anchor="t">
            <a:spAutoFit/>
          </a:bodyPr>
          <a:lstStyle/>
          <a:p>
            <a:pPr algn="ctr">
              <a:lnSpc>
                <a:spcPts val="4759"/>
              </a:lnSpc>
              <a:spcBef>
                <a:spcPct val="0"/>
              </a:spcBef>
            </a:pPr>
            <a:r>
              <a:rPr lang="en-US" sz="3399">
                <a:solidFill>
                  <a:srgbClr val="2B4B82"/>
                </a:solidFill>
                <a:latin typeface="Josefin Sans"/>
              </a:rPr>
              <a:t>Giảng viên: TS. Bùi Thị Thanh Thanh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sp>
        <p:nvSpPr>
          <p:cNvPr id="2" name="Freeform 2"/>
          <p:cNvSpPr/>
          <p:nvPr/>
        </p:nvSpPr>
        <p:spPr>
          <a:xfrm>
            <a:off x="5131158" y="4747707"/>
            <a:ext cx="8258373" cy="5065136"/>
          </a:xfrm>
          <a:custGeom>
            <a:avLst/>
            <a:gdLst/>
            <a:ahLst/>
            <a:cxnLst/>
            <a:rect l="l" t="t" r="r" b="b"/>
            <a:pathLst>
              <a:path w="8258373" h="5065136">
                <a:moveTo>
                  <a:pt x="0" y="0"/>
                </a:moveTo>
                <a:lnTo>
                  <a:pt x="8258373" y="0"/>
                </a:lnTo>
                <a:lnTo>
                  <a:pt x="8258373" y="5065135"/>
                </a:lnTo>
                <a:lnTo>
                  <a:pt x="0" y="5065135"/>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4742801" y="1274145"/>
            <a:ext cx="8525190" cy="1991229"/>
            <a:chOff x="0" y="0"/>
            <a:chExt cx="11366920" cy="2654972"/>
          </a:xfrm>
        </p:grpSpPr>
        <p:sp>
          <p:nvSpPr>
            <p:cNvPr id="4" name="TextBox 4"/>
            <p:cNvSpPr txBox="1"/>
            <p:nvPr/>
          </p:nvSpPr>
          <p:spPr>
            <a:xfrm>
              <a:off x="0" y="123825"/>
              <a:ext cx="11366920" cy="1861647"/>
            </a:xfrm>
            <a:prstGeom prst="rect">
              <a:avLst/>
            </a:prstGeom>
          </p:spPr>
          <p:txBody>
            <a:bodyPr lIns="0" tIns="0" rIns="0" bIns="0" rtlCol="0" anchor="t">
              <a:spAutoFit/>
            </a:bodyPr>
            <a:lstStyle/>
            <a:p>
              <a:pPr algn="ctr">
                <a:lnSpc>
                  <a:spcPts val="5226"/>
                </a:lnSpc>
              </a:pPr>
              <a:r>
                <a:rPr lang="en-US" sz="5501" spc="-55">
                  <a:solidFill>
                    <a:srgbClr val="2B4B82"/>
                  </a:solidFill>
                  <a:latin typeface="Josefin Sans"/>
                </a:rPr>
                <a:t>Động cơ bước được chia làm 2 loại:</a:t>
              </a:r>
            </a:p>
          </p:txBody>
        </p:sp>
        <p:sp>
          <p:nvSpPr>
            <p:cNvPr id="5" name="TextBox 5"/>
            <p:cNvSpPr txBox="1"/>
            <p:nvPr/>
          </p:nvSpPr>
          <p:spPr>
            <a:xfrm>
              <a:off x="0" y="2036996"/>
              <a:ext cx="11366920" cy="620093"/>
            </a:xfrm>
            <a:prstGeom prst="rect">
              <a:avLst/>
            </a:prstGeom>
          </p:spPr>
          <p:txBody>
            <a:bodyPr lIns="0" tIns="0" rIns="0" bIns="0" rtlCol="0" anchor="t">
              <a:spAutoFit/>
            </a:bodyPr>
            <a:lstStyle/>
            <a:p>
              <a:pPr>
                <a:lnSpc>
                  <a:spcPts val="4056"/>
                </a:lnSpc>
              </a:pPr>
              <a:endParaRPr/>
            </a:p>
          </p:txBody>
        </p:sp>
      </p:grpSp>
      <p:sp>
        <p:nvSpPr>
          <p:cNvPr id="6" name="TextBox 6"/>
          <p:cNvSpPr txBox="1"/>
          <p:nvPr/>
        </p:nvSpPr>
        <p:spPr>
          <a:xfrm>
            <a:off x="5131158" y="2785164"/>
            <a:ext cx="3826591" cy="480210"/>
          </a:xfrm>
          <a:prstGeom prst="rect">
            <a:avLst/>
          </a:prstGeom>
        </p:spPr>
        <p:txBody>
          <a:bodyPr lIns="0" tIns="0" rIns="0" bIns="0" rtlCol="0" anchor="t">
            <a:spAutoFit/>
          </a:bodyPr>
          <a:lstStyle/>
          <a:p>
            <a:pPr marL="604520" lvl="1" indent="-302260">
              <a:lnSpc>
                <a:spcPts val="3920"/>
              </a:lnSpc>
              <a:buFont typeface="Arial"/>
              <a:buChar char="•"/>
            </a:pPr>
            <a:r>
              <a:rPr lang="en-US" sz="2800">
                <a:solidFill>
                  <a:srgbClr val="2B4B82"/>
                </a:solidFill>
                <a:latin typeface="Josefin Sans"/>
              </a:rPr>
              <a:t>Đơn cực (unipolars) </a:t>
            </a:r>
          </a:p>
        </p:txBody>
      </p:sp>
      <p:sp>
        <p:nvSpPr>
          <p:cNvPr id="7" name="TextBox 7"/>
          <p:cNvSpPr txBox="1"/>
          <p:nvPr/>
        </p:nvSpPr>
        <p:spPr>
          <a:xfrm>
            <a:off x="8957749" y="2766114"/>
            <a:ext cx="4020320" cy="500339"/>
          </a:xfrm>
          <a:prstGeom prst="rect">
            <a:avLst/>
          </a:prstGeom>
        </p:spPr>
        <p:txBody>
          <a:bodyPr lIns="0" tIns="0" rIns="0" bIns="0" rtlCol="0" anchor="t">
            <a:spAutoFit/>
          </a:bodyPr>
          <a:lstStyle/>
          <a:p>
            <a:pPr marL="604519" lvl="1" indent="-302260">
              <a:lnSpc>
                <a:spcPts val="3919"/>
              </a:lnSpc>
              <a:buFont typeface="Arial"/>
              <a:buChar char="•"/>
            </a:pPr>
            <a:r>
              <a:rPr lang="en-US" sz="2799">
                <a:solidFill>
                  <a:srgbClr val="2B4B82"/>
                </a:solidFill>
                <a:latin typeface="Josefin Sans"/>
              </a:rPr>
              <a:t>Lưỡng cực (bipolars)</a:t>
            </a:r>
          </a:p>
        </p:txBody>
      </p:sp>
      <p:sp>
        <p:nvSpPr>
          <p:cNvPr id="8" name="TextBox 8"/>
          <p:cNvSpPr txBox="1"/>
          <p:nvPr/>
        </p:nvSpPr>
        <p:spPr>
          <a:xfrm>
            <a:off x="5014022" y="3438964"/>
            <a:ext cx="8700218" cy="1487620"/>
          </a:xfrm>
          <a:prstGeom prst="rect">
            <a:avLst/>
          </a:prstGeom>
        </p:spPr>
        <p:txBody>
          <a:bodyPr lIns="0" tIns="0" rIns="0" bIns="0" rtlCol="0" anchor="t">
            <a:spAutoFit/>
          </a:bodyPr>
          <a:lstStyle/>
          <a:p>
            <a:pPr>
              <a:lnSpc>
                <a:spcPts val="3919"/>
              </a:lnSpc>
            </a:pPr>
            <a:r>
              <a:rPr lang="en-US" sz="2799">
                <a:solidFill>
                  <a:srgbClr val="2B4B82"/>
                </a:solidFill>
                <a:latin typeface="Josefin Sans"/>
              </a:rPr>
              <a:t>Loại của động cơ sẽ quyết định để xác định phù hợp với loại thiết bị điện tử. </a:t>
            </a:r>
          </a:p>
          <a:p>
            <a:pPr>
              <a:lnSpc>
                <a:spcPts val="3920"/>
              </a:lnSpc>
            </a:pPr>
            <a:endParaRPr lang="en-US" sz="2799">
              <a:solidFill>
                <a:srgbClr val="2B4B82"/>
              </a:solidFill>
              <a:latin typeface="Josefi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sp>
        <p:nvSpPr>
          <p:cNvPr id="2" name="Freeform 2"/>
          <p:cNvSpPr/>
          <p:nvPr/>
        </p:nvSpPr>
        <p:spPr>
          <a:xfrm>
            <a:off x="6088563" y="2805073"/>
            <a:ext cx="6110874" cy="5949531"/>
          </a:xfrm>
          <a:custGeom>
            <a:avLst/>
            <a:gdLst/>
            <a:ahLst/>
            <a:cxnLst/>
            <a:rect l="l" t="t" r="r" b="b"/>
            <a:pathLst>
              <a:path w="6110874" h="5949531">
                <a:moveTo>
                  <a:pt x="0" y="0"/>
                </a:moveTo>
                <a:lnTo>
                  <a:pt x="6110874" y="0"/>
                </a:lnTo>
                <a:lnTo>
                  <a:pt x="6110874" y="5949531"/>
                </a:lnTo>
                <a:lnTo>
                  <a:pt x="0" y="5949531"/>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4358337" y="9064571"/>
            <a:ext cx="9571327" cy="803809"/>
            <a:chOff x="0" y="0"/>
            <a:chExt cx="12761769" cy="1071745"/>
          </a:xfrm>
        </p:grpSpPr>
        <p:sp>
          <p:nvSpPr>
            <p:cNvPr id="4" name="TextBox 4"/>
            <p:cNvSpPr txBox="1"/>
            <p:nvPr/>
          </p:nvSpPr>
          <p:spPr>
            <a:xfrm>
              <a:off x="0" y="47625"/>
              <a:ext cx="12761769" cy="354621"/>
            </a:xfrm>
            <a:prstGeom prst="rect">
              <a:avLst/>
            </a:prstGeom>
          </p:spPr>
          <p:txBody>
            <a:bodyPr lIns="0" tIns="0" rIns="0" bIns="0" rtlCol="0" anchor="t">
              <a:spAutoFit/>
            </a:bodyPr>
            <a:lstStyle/>
            <a:p>
              <a:pPr algn="ctr">
                <a:lnSpc>
                  <a:spcPts val="1901"/>
                </a:lnSpc>
              </a:pPr>
              <a:r>
                <a:rPr lang="en-US" sz="2001" spc="-20">
                  <a:solidFill>
                    <a:srgbClr val="2B4B82"/>
                  </a:solidFill>
                  <a:latin typeface="Josefin Sans"/>
                </a:rPr>
                <a:t>Nguyên lý chuyển mạch pha các cuộn dây</a:t>
              </a:r>
            </a:p>
          </p:txBody>
        </p:sp>
        <p:sp>
          <p:nvSpPr>
            <p:cNvPr id="5" name="TextBox 5"/>
            <p:cNvSpPr txBox="1"/>
            <p:nvPr/>
          </p:nvSpPr>
          <p:spPr>
            <a:xfrm>
              <a:off x="0" y="453769"/>
              <a:ext cx="12761769" cy="620093"/>
            </a:xfrm>
            <a:prstGeom prst="rect">
              <a:avLst/>
            </a:prstGeom>
          </p:spPr>
          <p:txBody>
            <a:bodyPr lIns="0" tIns="0" rIns="0" bIns="0" rtlCol="0" anchor="t">
              <a:spAutoFit/>
            </a:bodyPr>
            <a:lstStyle/>
            <a:p>
              <a:pPr>
                <a:lnSpc>
                  <a:spcPts val="4056"/>
                </a:lnSpc>
              </a:pPr>
              <a:endParaRPr/>
            </a:p>
          </p:txBody>
        </p:sp>
      </p:grpSp>
      <p:sp>
        <p:nvSpPr>
          <p:cNvPr id="6" name="TextBox 6"/>
          <p:cNvSpPr txBox="1"/>
          <p:nvPr/>
        </p:nvSpPr>
        <p:spPr>
          <a:xfrm>
            <a:off x="4793891" y="765502"/>
            <a:ext cx="8700218" cy="2481377"/>
          </a:xfrm>
          <a:prstGeom prst="rect">
            <a:avLst/>
          </a:prstGeom>
        </p:spPr>
        <p:txBody>
          <a:bodyPr lIns="0" tIns="0" rIns="0" bIns="0" rtlCol="0" anchor="t">
            <a:spAutoFit/>
          </a:bodyPr>
          <a:lstStyle/>
          <a:p>
            <a:pPr algn="just">
              <a:lnSpc>
                <a:spcPts val="3919"/>
              </a:lnSpc>
            </a:pPr>
            <a:r>
              <a:rPr lang="en-US" sz="2799">
                <a:solidFill>
                  <a:srgbClr val="2B4B82"/>
                </a:solidFill>
                <a:latin typeface="Josefin Sans"/>
              </a:rPr>
              <a:t>Tổng quát: Một động cơ bước được điều khiển bởi các cuộn dây điện từ nối tiếp xung quanh trục và được thiết kế để chuyển đổi xung điện thành chuyển động cơ. </a:t>
            </a:r>
          </a:p>
          <a:p>
            <a:pPr algn="just">
              <a:lnSpc>
                <a:spcPts val="3919"/>
              </a:lnSpc>
            </a:pPr>
            <a:endParaRPr lang="en-US" sz="2799">
              <a:solidFill>
                <a:srgbClr val="2B4B82"/>
              </a:solidFill>
              <a:latin typeface="Josefi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4343310" y="389717"/>
            <a:ext cx="9249343" cy="990559"/>
          </a:xfrm>
          <a:prstGeom prst="rect">
            <a:avLst/>
          </a:prstGeom>
        </p:spPr>
        <p:txBody>
          <a:bodyPr lIns="0" tIns="0" rIns="0" bIns="0" rtlCol="0" anchor="t">
            <a:spAutoFit/>
          </a:bodyPr>
          <a:lstStyle/>
          <a:p>
            <a:pPr algn="ctr">
              <a:lnSpc>
                <a:spcPts val="7680"/>
              </a:lnSpc>
            </a:pPr>
            <a:r>
              <a:rPr lang="en-US" sz="6400">
                <a:solidFill>
                  <a:srgbClr val="94DDDE"/>
                </a:solidFill>
                <a:latin typeface="Josefin Sans"/>
              </a:rPr>
              <a:t>Động cơ bước đơn cực </a:t>
            </a:r>
          </a:p>
        </p:txBody>
      </p:sp>
      <p:sp>
        <p:nvSpPr>
          <p:cNvPr id="3" name="TextBox 3"/>
          <p:cNvSpPr txBox="1"/>
          <p:nvPr/>
        </p:nvSpPr>
        <p:spPr>
          <a:xfrm>
            <a:off x="392785" y="1440332"/>
            <a:ext cx="17502429" cy="3182622"/>
          </a:xfrm>
          <a:prstGeom prst="rect">
            <a:avLst/>
          </a:prstGeom>
        </p:spPr>
        <p:txBody>
          <a:bodyPr lIns="0" tIns="0" rIns="0" bIns="0" rtlCol="0" anchor="t">
            <a:spAutoFit/>
          </a:bodyPr>
          <a:lstStyle/>
          <a:p>
            <a:pPr marL="636887" lvl="1" indent="-318443" algn="just">
              <a:lnSpc>
                <a:spcPts val="4129"/>
              </a:lnSpc>
              <a:buFont typeface="Arial"/>
              <a:buChar char="•"/>
            </a:pPr>
            <a:r>
              <a:rPr lang="en-US" sz="2949">
                <a:solidFill>
                  <a:srgbClr val="FEFEFE"/>
                </a:solidFill>
                <a:latin typeface="Calibri (MS)"/>
              </a:rPr>
              <a:t>Có một cuộn dây cho mỗi pha và điểm giữa của mỗi cuộn dây được đấu chung. </a:t>
            </a:r>
          </a:p>
          <a:p>
            <a:pPr marL="636887" lvl="1" indent="-318443" algn="just">
              <a:lnSpc>
                <a:spcPts val="4129"/>
              </a:lnSpc>
              <a:buFont typeface="Arial"/>
              <a:buChar char="•"/>
            </a:pPr>
            <a:r>
              <a:rPr lang="en-US" sz="2949">
                <a:solidFill>
                  <a:srgbClr val="FEFEFE"/>
                </a:solidFill>
                <a:latin typeface="Calibri (MS)"/>
              </a:rPr>
              <a:t>Mạch điện để điều khiển động cơ bước đơn cực đơn giản hơn và có giá thành rẻ hơn. </a:t>
            </a:r>
          </a:p>
          <a:p>
            <a:pPr marL="636887" lvl="1" indent="-318443" algn="just">
              <a:lnSpc>
                <a:spcPts val="4129"/>
              </a:lnSpc>
              <a:buFont typeface="Arial"/>
              <a:buChar char="•"/>
            </a:pPr>
            <a:r>
              <a:rPr lang="en-US" sz="2949">
                <a:solidFill>
                  <a:srgbClr val="FEFEFE"/>
                </a:solidFill>
                <a:latin typeface="Calibri (MS)"/>
              </a:rPr>
              <a:t>Động cơ bước đơn cực thường có độ chính xác góc di chuyển thấp hơn so với động cơ lưỡng cực và chỉ được sử dụng trong các ứng dụng yêu cầu độ chính xác thấp hơn </a:t>
            </a:r>
          </a:p>
          <a:p>
            <a:pPr algn="just">
              <a:lnSpc>
                <a:spcPts val="4129"/>
              </a:lnSpc>
            </a:pPr>
            <a:r>
              <a:rPr lang="en-US" sz="2949">
                <a:solidFill>
                  <a:srgbClr val="FEFEFE"/>
                </a:solidFill>
                <a:latin typeface="Calibri (MS)"/>
              </a:rPr>
              <a:t>Ví dụ: Máy in 3D, các máy quét, máy quay phim, máy chiếu,... </a:t>
            </a:r>
          </a:p>
          <a:p>
            <a:pPr algn="just">
              <a:lnSpc>
                <a:spcPts val="4129"/>
              </a:lnSpc>
            </a:pPr>
            <a:endParaRPr lang="en-US" sz="2949">
              <a:solidFill>
                <a:srgbClr val="FEFEFE"/>
              </a:solidFill>
              <a:latin typeface="Calibri (MS)"/>
            </a:endParaRPr>
          </a:p>
        </p:txBody>
      </p:sp>
      <p:sp>
        <p:nvSpPr>
          <p:cNvPr id="4" name="Freeform 4"/>
          <p:cNvSpPr/>
          <p:nvPr/>
        </p:nvSpPr>
        <p:spPr>
          <a:xfrm>
            <a:off x="4367235" y="4398410"/>
            <a:ext cx="9225417" cy="5398658"/>
          </a:xfrm>
          <a:custGeom>
            <a:avLst/>
            <a:gdLst/>
            <a:ahLst/>
            <a:cxnLst/>
            <a:rect l="l" t="t" r="r" b="b"/>
            <a:pathLst>
              <a:path w="9225417" h="5398658">
                <a:moveTo>
                  <a:pt x="0" y="0"/>
                </a:moveTo>
                <a:lnTo>
                  <a:pt x="9225417" y="0"/>
                </a:lnTo>
                <a:lnTo>
                  <a:pt x="9225417" y="5398658"/>
                </a:lnTo>
                <a:lnTo>
                  <a:pt x="0" y="5398658"/>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3928455" y="407658"/>
            <a:ext cx="9966141" cy="990559"/>
          </a:xfrm>
          <a:prstGeom prst="rect">
            <a:avLst/>
          </a:prstGeom>
        </p:spPr>
        <p:txBody>
          <a:bodyPr lIns="0" tIns="0" rIns="0" bIns="0" rtlCol="0" anchor="t">
            <a:spAutoFit/>
          </a:bodyPr>
          <a:lstStyle/>
          <a:p>
            <a:pPr algn="ctr">
              <a:lnSpc>
                <a:spcPts val="7680"/>
              </a:lnSpc>
            </a:pPr>
            <a:r>
              <a:rPr lang="en-US" sz="6400">
                <a:solidFill>
                  <a:srgbClr val="94DDDE"/>
                </a:solidFill>
                <a:latin typeface="Josefin Sans"/>
              </a:rPr>
              <a:t>Động cơ bước lưỡng cực </a:t>
            </a:r>
          </a:p>
        </p:txBody>
      </p:sp>
      <p:sp>
        <p:nvSpPr>
          <p:cNvPr id="3" name="Freeform 3"/>
          <p:cNvSpPr/>
          <p:nvPr/>
        </p:nvSpPr>
        <p:spPr>
          <a:xfrm>
            <a:off x="5127585" y="4955046"/>
            <a:ext cx="7274410" cy="5154684"/>
          </a:xfrm>
          <a:custGeom>
            <a:avLst/>
            <a:gdLst/>
            <a:ahLst/>
            <a:cxnLst/>
            <a:rect l="l" t="t" r="r" b="b"/>
            <a:pathLst>
              <a:path w="7274410" h="5154684">
                <a:moveTo>
                  <a:pt x="0" y="0"/>
                </a:moveTo>
                <a:lnTo>
                  <a:pt x="7274410" y="0"/>
                </a:lnTo>
                <a:lnTo>
                  <a:pt x="7274410" y="5154684"/>
                </a:lnTo>
                <a:lnTo>
                  <a:pt x="0" y="5154684"/>
                </a:lnTo>
                <a:lnTo>
                  <a:pt x="0" y="0"/>
                </a:lnTo>
                <a:close/>
              </a:path>
            </a:pathLst>
          </a:custGeom>
          <a:blipFill>
            <a:blip r:embed="rId2"/>
            <a:stretch>
              <a:fillRect r="-813"/>
            </a:stretch>
          </a:blipFill>
        </p:spPr>
        <p:txBody>
          <a:bodyPr/>
          <a:lstStyle/>
          <a:p>
            <a:endParaRPr lang="en-US"/>
          </a:p>
        </p:txBody>
      </p:sp>
      <p:sp>
        <p:nvSpPr>
          <p:cNvPr id="4" name="TextBox 4"/>
          <p:cNvSpPr txBox="1"/>
          <p:nvPr/>
        </p:nvSpPr>
        <p:spPr>
          <a:xfrm>
            <a:off x="392785" y="1537197"/>
            <a:ext cx="17502429" cy="4230372"/>
          </a:xfrm>
          <a:prstGeom prst="rect">
            <a:avLst/>
          </a:prstGeom>
        </p:spPr>
        <p:txBody>
          <a:bodyPr lIns="0" tIns="0" rIns="0" bIns="0" rtlCol="0" anchor="t">
            <a:spAutoFit/>
          </a:bodyPr>
          <a:lstStyle/>
          <a:p>
            <a:pPr marL="636887" lvl="1" indent="-318443" algn="just">
              <a:lnSpc>
                <a:spcPts val="4129"/>
              </a:lnSpc>
              <a:buFont typeface="Arial"/>
              <a:buChar char="•"/>
            </a:pPr>
            <a:r>
              <a:rPr lang="en-US" sz="2949">
                <a:solidFill>
                  <a:srgbClr val="FEFEFE"/>
                </a:solidFill>
                <a:latin typeface="Calibri (MS)"/>
              </a:rPr>
              <a:t>Có một cuộn dây quấn ở mỗi pha, mạch điện điều khiển phức tạp hơn động cơ đơn cực và thông thường được sắp xếp theo cầu H. </a:t>
            </a:r>
          </a:p>
          <a:p>
            <a:pPr marL="636887" lvl="1" indent="-318443" algn="just">
              <a:lnSpc>
                <a:spcPts val="4129"/>
              </a:lnSpc>
              <a:buFont typeface="Arial"/>
              <a:buChar char="•"/>
            </a:pPr>
            <a:r>
              <a:rPr lang="en-US" sz="2949">
                <a:solidFill>
                  <a:srgbClr val="FEFEFE"/>
                </a:solidFill>
                <a:latin typeface="Calibri (MS)"/>
              </a:rPr>
              <a:t>Không có đấu chung và có hai đầu giây ở mỗi pha. </a:t>
            </a:r>
          </a:p>
          <a:p>
            <a:pPr marL="636887" lvl="1" indent="-318443" algn="just">
              <a:lnSpc>
                <a:spcPts val="4129"/>
              </a:lnSpc>
              <a:buFont typeface="Arial"/>
              <a:buChar char="•"/>
            </a:pPr>
            <a:r>
              <a:rPr lang="en-US" sz="2949">
                <a:solidFill>
                  <a:srgbClr val="FEFEFE"/>
                </a:solidFill>
                <a:latin typeface="Calibri (MS)"/>
              </a:rPr>
              <a:t>Động cơ lưỡng cực có thể chịu được công suất lớn hơn động cơ đơn cực. Việc điều khiển động cơ lưỡng cực khó hơn, nhưng có nhiều loại chíp điều khiển mới giúp giải quyết vấn đề này. </a:t>
            </a:r>
          </a:p>
          <a:p>
            <a:pPr algn="just">
              <a:lnSpc>
                <a:spcPts val="4129"/>
              </a:lnSpc>
            </a:pPr>
            <a:r>
              <a:rPr lang="en-US" sz="2949">
                <a:solidFill>
                  <a:srgbClr val="FEFEFE"/>
                </a:solidFill>
                <a:latin typeface="Calibri (MS)"/>
              </a:rPr>
              <a:t>Ví dụ: Máy móc, ô tô, tàu thủy,...</a:t>
            </a:r>
          </a:p>
          <a:p>
            <a:pPr algn="just">
              <a:lnSpc>
                <a:spcPts val="4129"/>
              </a:lnSpc>
            </a:pPr>
            <a:endParaRPr lang="en-US" sz="2949">
              <a:solidFill>
                <a:srgbClr val="FEFEFE"/>
              </a:solidFill>
              <a:latin typeface="Calibri (MS)"/>
            </a:endParaRPr>
          </a:p>
          <a:p>
            <a:pPr algn="just">
              <a:lnSpc>
                <a:spcPts val="4129"/>
              </a:lnSpc>
            </a:pPr>
            <a:endParaRPr lang="en-US" sz="2949">
              <a:solidFill>
                <a:srgbClr val="FEFEFE"/>
              </a:solidFill>
              <a:latin typeface="Calibri (M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71851" y="-3120785"/>
            <a:ext cx="26370120" cy="15786750"/>
          </a:xfrm>
          <a:custGeom>
            <a:avLst/>
            <a:gdLst/>
            <a:ahLst/>
            <a:cxnLst/>
            <a:rect l="l" t="t" r="r" b="b"/>
            <a:pathLst>
              <a:path w="26370120" h="15786750">
                <a:moveTo>
                  <a:pt x="0" y="0"/>
                </a:moveTo>
                <a:lnTo>
                  <a:pt x="26370120" y="0"/>
                </a:lnTo>
                <a:lnTo>
                  <a:pt x="26370120" y="15786750"/>
                </a:lnTo>
                <a:lnTo>
                  <a:pt x="0" y="15786750"/>
                </a:lnTo>
                <a:lnTo>
                  <a:pt x="0" y="0"/>
                </a:lnTo>
                <a:close/>
              </a:path>
            </a:pathLst>
          </a:custGeom>
          <a:blipFill>
            <a:blip r:embed="rId2"/>
            <a:stretch>
              <a:fillRect t="-33519" b="-33519"/>
            </a:stretch>
          </a:blipFill>
        </p:spPr>
        <p:txBody>
          <a:bodyPr/>
          <a:lstStyle/>
          <a:p>
            <a:endParaRPr lang="en-US"/>
          </a:p>
        </p:txBody>
      </p:sp>
      <p:sp>
        <p:nvSpPr>
          <p:cNvPr id="3" name="Freeform 3"/>
          <p:cNvSpPr/>
          <p:nvPr/>
        </p:nvSpPr>
        <p:spPr>
          <a:xfrm>
            <a:off x="761803" y="1028700"/>
            <a:ext cx="8382197" cy="5061711"/>
          </a:xfrm>
          <a:custGeom>
            <a:avLst/>
            <a:gdLst/>
            <a:ahLst/>
            <a:cxnLst/>
            <a:rect l="l" t="t" r="r" b="b"/>
            <a:pathLst>
              <a:path w="8382197" h="5061711">
                <a:moveTo>
                  <a:pt x="0" y="0"/>
                </a:moveTo>
                <a:lnTo>
                  <a:pt x="8382197" y="0"/>
                </a:lnTo>
                <a:lnTo>
                  <a:pt x="8382197" y="5061711"/>
                </a:lnTo>
                <a:lnTo>
                  <a:pt x="0" y="5061711"/>
                </a:lnTo>
                <a:lnTo>
                  <a:pt x="0" y="0"/>
                </a:lnTo>
                <a:close/>
              </a:path>
            </a:pathLst>
          </a:custGeom>
          <a:blipFill>
            <a:blip r:embed="rId3"/>
            <a:stretch>
              <a:fillRect l="-658" r="-658"/>
            </a:stretch>
          </a:blipFill>
        </p:spPr>
        <p:txBody>
          <a:bodyPr/>
          <a:lstStyle/>
          <a:p>
            <a:endParaRPr lang="en-US"/>
          </a:p>
        </p:txBody>
      </p:sp>
      <p:sp>
        <p:nvSpPr>
          <p:cNvPr id="4" name="TextBox 4"/>
          <p:cNvSpPr txBox="1"/>
          <p:nvPr/>
        </p:nvSpPr>
        <p:spPr>
          <a:xfrm>
            <a:off x="0" y="-113065"/>
            <a:ext cx="13230409" cy="795046"/>
          </a:xfrm>
          <a:prstGeom prst="rect">
            <a:avLst/>
          </a:prstGeom>
        </p:spPr>
        <p:txBody>
          <a:bodyPr lIns="0" tIns="0" rIns="0" bIns="0" rtlCol="0" anchor="t">
            <a:spAutoFit/>
          </a:bodyPr>
          <a:lstStyle/>
          <a:p>
            <a:pPr marL="1014509" lvl="1" indent="-507254" algn="l">
              <a:lnSpc>
                <a:spcPts val="6578"/>
              </a:lnSpc>
              <a:buFont typeface="Arial"/>
              <a:buChar char="•"/>
            </a:pPr>
            <a:r>
              <a:rPr lang="en-US" sz="4698">
                <a:solidFill>
                  <a:srgbClr val="31356E"/>
                </a:solidFill>
                <a:latin typeface="Noto Sans Bold"/>
              </a:rPr>
              <a:t>Thiết kế mạch điện điều khiển (Driver)</a:t>
            </a:r>
          </a:p>
        </p:txBody>
      </p:sp>
      <p:sp>
        <p:nvSpPr>
          <p:cNvPr id="5" name="TextBox 5"/>
          <p:cNvSpPr txBox="1"/>
          <p:nvPr/>
        </p:nvSpPr>
        <p:spPr>
          <a:xfrm>
            <a:off x="9562875" y="695960"/>
            <a:ext cx="8485387" cy="9591041"/>
          </a:xfrm>
          <a:prstGeom prst="rect">
            <a:avLst/>
          </a:prstGeom>
        </p:spPr>
        <p:txBody>
          <a:bodyPr lIns="0" tIns="0" rIns="0" bIns="0" rtlCol="0" anchor="t">
            <a:spAutoFit/>
          </a:bodyPr>
          <a:lstStyle/>
          <a:p>
            <a:pPr algn="just">
              <a:lnSpc>
                <a:spcPts val="4759"/>
              </a:lnSpc>
              <a:spcBef>
                <a:spcPct val="0"/>
              </a:spcBef>
            </a:pPr>
            <a:r>
              <a:rPr lang="en-US" sz="3399">
                <a:solidFill>
                  <a:srgbClr val="31356E"/>
                </a:solidFill>
                <a:latin typeface="Josefin Sans"/>
              </a:rPr>
              <a:t>ULN 2003/2004 chịu được điện áp cao, dòng cao sử dụng một dãy 7 cực thu hở ghép Darlington với cực phát chung. Mỗi kênh chịu được 500mA và dòng tức thời lên đến 600mA. Các diode khử dùng cho điều khiển các tải cảm và ngõ các ngõ vào được ghim ngược với ngõ ra để rút gọn được board. ULN2003 là loại TTL, CMOS 5V. Các thiết bị đa năng này rất hữu ích cho việc điều khiển nhiều loại tải như cuộn dây (solenoid), rờ le (relay), động cơ DC, LED hiển thị, đèn sợi đốt (filament lamp), đầu in nhiệt… ULN 2003A được chứa trong gói nhựa dạng chân cắm DIP với mặt lưng tản nhiệt bằng đồng nhằm giải nhiệt khi hoạt động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0441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933144" y="-3712834"/>
            <a:ext cx="34154289" cy="20377802"/>
          </a:xfrm>
          <a:custGeom>
            <a:avLst/>
            <a:gdLst/>
            <a:ahLst/>
            <a:cxnLst/>
            <a:rect l="l" t="t" r="r" b="b"/>
            <a:pathLst>
              <a:path w="34154289" h="20377802">
                <a:moveTo>
                  <a:pt x="0" y="0"/>
                </a:moveTo>
                <a:lnTo>
                  <a:pt x="34154288" y="0"/>
                </a:lnTo>
                <a:lnTo>
                  <a:pt x="34154288" y="20377802"/>
                </a:lnTo>
                <a:lnTo>
                  <a:pt x="0" y="20377802"/>
                </a:lnTo>
                <a:lnTo>
                  <a:pt x="0" y="0"/>
                </a:lnTo>
                <a:close/>
              </a:path>
            </a:pathLst>
          </a:custGeom>
          <a:blipFill>
            <a:blip r:embed="rId2"/>
            <a:stretch>
              <a:fillRect t="-33802" b="-33802"/>
            </a:stretch>
          </a:blipFill>
        </p:spPr>
        <p:txBody>
          <a:bodyPr/>
          <a:lstStyle/>
          <a:p>
            <a:endParaRPr lang="en-US"/>
          </a:p>
        </p:txBody>
      </p:sp>
      <p:sp>
        <p:nvSpPr>
          <p:cNvPr id="3" name="Freeform 3"/>
          <p:cNvSpPr/>
          <p:nvPr/>
        </p:nvSpPr>
        <p:spPr>
          <a:xfrm>
            <a:off x="8002252" y="2502696"/>
            <a:ext cx="5705139" cy="4651577"/>
          </a:xfrm>
          <a:custGeom>
            <a:avLst/>
            <a:gdLst/>
            <a:ahLst/>
            <a:cxnLst/>
            <a:rect l="l" t="t" r="r" b="b"/>
            <a:pathLst>
              <a:path w="5705139" h="4651577">
                <a:moveTo>
                  <a:pt x="0" y="0"/>
                </a:moveTo>
                <a:lnTo>
                  <a:pt x="5705139" y="0"/>
                </a:lnTo>
                <a:lnTo>
                  <a:pt x="5705139" y="4651577"/>
                </a:lnTo>
                <a:lnTo>
                  <a:pt x="0" y="4651577"/>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215079" y="3598774"/>
            <a:ext cx="6594645" cy="1544726"/>
          </a:xfrm>
          <a:prstGeom prst="rect">
            <a:avLst/>
          </a:prstGeom>
        </p:spPr>
        <p:txBody>
          <a:bodyPr lIns="0" tIns="0" rIns="0" bIns="0" rtlCol="0" anchor="t">
            <a:spAutoFit/>
          </a:bodyPr>
          <a:lstStyle/>
          <a:p>
            <a:pPr algn="just">
              <a:lnSpc>
                <a:spcPts val="4095"/>
              </a:lnSpc>
              <a:spcBef>
                <a:spcPct val="0"/>
              </a:spcBef>
            </a:pPr>
            <a:r>
              <a:rPr lang="en-US" sz="2925" dirty="0">
                <a:solidFill>
                  <a:srgbClr val="31356E"/>
                </a:solidFill>
                <a:latin typeface="Josefin Sans"/>
              </a:rPr>
              <a:t> IN1, IN2, IN3, IN4: </a:t>
            </a:r>
            <a:r>
              <a:rPr lang="en-US" sz="2925" dirty="0" err="1">
                <a:solidFill>
                  <a:srgbClr val="31356E"/>
                </a:solidFill>
                <a:latin typeface="Josefin Sans"/>
              </a:rPr>
              <a:t>là</a:t>
            </a:r>
            <a:r>
              <a:rPr lang="en-US" sz="2925" dirty="0">
                <a:solidFill>
                  <a:srgbClr val="31356E"/>
                </a:solidFill>
                <a:latin typeface="Josefin Sans"/>
              </a:rPr>
              <a:t> </a:t>
            </a:r>
            <a:r>
              <a:rPr lang="en-US" sz="2925" dirty="0" err="1">
                <a:solidFill>
                  <a:srgbClr val="31356E"/>
                </a:solidFill>
                <a:latin typeface="Josefin Sans"/>
              </a:rPr>
              <a:t>các</a:t>
            </a:r>
            <a:r>
              <a:rPr lang="en-US" sz="2925" dirty="0">
                <a:solidFill>
                  <a:srgbClr val="31356E"/>
                </a:solidFill>
                <a:latin typeface="Josefin Sans"/>
              </a:rPr>
              <a:t> </a:t>
            </a:r>
            <a:r>
              <a:rPr lang="en-US" sz="2925" dirty="0" err="1">
                <a:solidFill>
                  <a:srgbClr val="31356E"/>
                </a:solidFill>
                <a:latin typeface="Josefin Sans"/>
              </a:rPr>
              <a:t>chân</a:t>
            </a:r>
            <a:r>
              <a:rPr lang="en-US" sz="2925" dirty="0">
                <a:solidFill>
                  <a:srgbClr val="31356E"/>
                </a:solidFill>
                <a:latin typeface="Josefin Sans"/>
              </a:rPr>
              <a:t> digital </a:t>
            </a:r>
            <a:r>
              <a:rPr lang="en-US" sz="2925" dirty="0" err="1">
                <a:solidFill>
                  <a:srgbClr val="31356E"/>
                </a:solidFill>
                <a:latin typeface="Josefin Sans"/>
              </a:rPr>
              <a:t>mà</a:t>
            </a:r>
            <a:r>
              <a:rPr lang="en-US" sz="2925" dirty="0">
                <a:solidFill>
                  <a:srgbClr val="31356E"/>
                </a:solidFill>
                <a:latin typeface="Josefin Sans"/>
              </a:rPr>
              <a:t> </a:t>
            </a:r>
            <a:r>
              <a:rPr lang="en-US" sz="2925" dirty="0" err="1">
                <a:solidFill>
                  <a:srgbClr val="31356E"/>
                </a:solidFill>
                <a:latin typeface="Josefin Sans"/>
              </a:rPr>
              <a:t>chúng</a:t>
            </a:r>
            <a:r>
              <a:rPr lang="en-US" sz="2925" dirty="0">
                <a:solidFill>
                  <a:srgbClr val="31356E"/>
                </a:solidFill>
                <a:latin typeface="Josefin Sans"/>
              </a:rPr>
              <a:t> ta </a:t>
            </a:r>
            <a:r>
              <a:rPr lang="en-US" sz="2925" dirty="0" err="1">
                <a:solidFill>
                  <a:srgbClr val="31356E"/>
                </a:solidFill>
                <a:latin typeface="Josefin Sans"/>
              </a:rPr>
              <a:t>sẽ</a:t>
            </a:r>
            <a:r>
              <a:rPr lang="en-US" sz="2925" dirty="0">
                <a:solidFill>
                  <a:srgbClr val="31356E"/>
                </a:solidFill>
                <a:latin typeface="Josefin Sans"/>
              </a:rPr>
              <a:t> </a:t>
            </a:r>
            <a:r>
              <a:rPr lang="en-US" sz="2925" dirty="0" err="1">
                <a:solidFill>
                  <a:srgbClr val="31356E"/>
                </a:solidFill>
                <a:latin typeface="Josefin Sans"/>
              </a:rPr>
              <a:t>sử</a:t>
            </a:r>
            <a:r>
              <a:rPr lang="en-US" sz="2925" dirty="0">
                <a:solidFill>
                  <a:srgbClr val="31356E"/>
                </a:solidFill>
                <a:latin typeface="Josefin Sans"/>
              </a:rPr>
              <a:t> </a:t>
            </a:r>
            <a:r>
              <a:rPr lang="en-US" sz="2925" dirty="0" err="1">
                <a:solidFill>
                  <a:srgbClr val="31356E"/>
                </a:solidFill>
                <a:latin typeface="Josefin Sans"/>
              </a:rPr>
              <a:t>dụng</a:t>
            </a:r>
            <a:r>
              <a:rPr lang="en-US" sz="2925" dirty="0">
                <a:solidFill>
                  <a:srgbClr val="31356E"/>
                </a:solidFill>
                <a:latin typeface="Josefin Sans"/>
              </a:rPr>
              <a:t> </a:t>
            </a:r>
            <a:r>
              <a:rPr lang="en-US" sz="2925" dirty="0" err="1">
                <a:solidFill>
                  <a:srgbClr val="31356E"/>
                </a:solidFill>
                <a:latin typeface="Josefin Sans"/>
              </a:rPr>
              <a:t>để</a:t>
            </a:r>
            <a:r>
              <a:rPr lang="en-US" sz="2925" dirty="0">
                <a:solidFill>
                  <a:srgbClr val="31356E"/>
                </a:solidFill>
                <a:latin typeface="Josefin Sans"/>
              </a:rPr>
              <a:t> </a:t>
            </a:r>
            <a:r>
              <a:rPr lang="en-US" sz="2925" dirty="0" err="1">
                <a:solidFill>
                  <a:srgbClr val="31356E"/>
                </a:solidFill>
                <a:latin typeface="Josefin Sans"/>
              </a:rPr>
              <a:t>điều</a:t>
            </a:r>
            <a:r>
              <a:rPr lang="en-US" sz="2925" dirty="0">
                <a:solidFill>
                  <a:srgbClr val="31356E"/>
                </a:solidFill>
                <a:latin typeface="Josefin Sans"/>
              </a:rPr>
              <a:t> </a:t>
            </a:r>
            <a:r>
              <a:rPr lang="en-US" sz="2925" dirty="0" err="1">
                <a:solidFill>
                  <a:srgbClr val="31356E"/>
                </a:solidFill>
                <a:latin typeface="Josefin Sans"/>
              </a:rPr>
              <a:t>khiển</a:t>
            </a:r>
            <a:r>
              <a:rPr lang="en-US" sz="2925" dirty="0">
                <a:solidFill>
                  <a:srgbClr val="31356E"/>
                </a:solidFill>
                <a:latin typeface="Josefin Sans"/>
              </a:rPr>
              <a:t> step motor.</a:t>
            </a:r>
          </a:p>
        </p:txBody>
      </p:sp>
      <p:sp>
        <p:nvSpPr>
          <p:cNvPr id="5" name="TextBox 5"/>
          <p:cNvSpPr txBox="1"/>
          <p:nvPr/>
        </p:nvSpPr>
        <p:spPr>
          <a:xfrm>
            <a:off x="8273176" y="7392398"/>
            <a:ext cx="5163290" cy="499940"/>
          </a:xfrm>
          <a:prstGeom prst="rect">
            <a:avLst/>
          </a:prstGeom>
        </p:spPr>
        <p:txBody>
          <a:bodyPr lIns="0" tIns="0" rIns="0" bIns="0" rtlCol="0" anchor="t">
            <a:spAutoFit/>
          </a:bodyPr>
          <a:lstStyle/>
          <a:p>
            <a:pPr>
              <a:lnSpc>
                <a:spcPts val="4003"/>
              </a:lnSpc>
              <a:spcBef>
                <a:spcPct val="0"/>
              </a:spcBef>
            </a:pPr>
            <a:r>
              <a:rPr lang="en-US" sz="2859" dirty="0">
                <a:solidFill>
                  <a:srgbClr val="31356E"/>
                </a:solidFill>
                <a:latin typeface="Josefin Sans"/>
              </a:rPr>
              <a:t>- GND, VCC: </a:t>
            </a:r>
            <a:r>
              <a:rPr lang="en-US" sz="2859" dirty="0" err="1">
                <a:solidFill>
                  <a:srgbClr val="31356E"/>
                </a:solidFill>
                <a:latin typeface="Josefin Sans"/>
              </a:rPr>
              <a:t>là</a:t>
            </a:r>
            <a:r>
              <a:rPr lang="en-US" sz="2859" dirty="0">
                <a:solidFill>
                  <a:srgbClr val="31356E"/>
                </a:solidFill>
                <a:latin typeface="Josefin Sans"/>
              </a:rPr>
              <a:t> </a:t>
            </a:r>
            <a:r>
              <a:rPr lang="en-US" sz="2859" dirty="0" err="1">
                <a:solidFill>
                  <a:srgbClr val="31356E"/>
                </a:solidFill>
                <a:latin typeface="Josefin Sans"/>
              </a:rPr>
              <a:t>hai</a:t>
            </a:r>
            <a:r>
              <a:rPr lang="en-US" sz="2859" dirty="0">
                <a:solidFill>
                  <a:srgbClr val="31356E"/>
                </a:solidFill>
                <a:latin typeface="Josefin Sans"/>
              </a:rPr>
              <a:t> </a:t>
            </a:r>
            <a:r>
              <a:rPr lang="en-US" sz="2859" dirty="0" err="1">
                <a:solidFill>
                  <a:srgbClr val="31356E"/>
                </a:solidFill>
                <a:latin typeface="Josefin Sans"/>
              </a:rPr>
              <a:t>chân</a:t>
            </a:r>
            <a:r>
              <a:rPr lang="en-US" sz="2859" dirty="0">
                <a:solidFill>
                  <a:srgbClr val="31356E"/>
                </a:solidFill>
                <a:latin typeface="Josefin Sans"/>
              </a:rPr>
              <a:t> </a:t>
            </a:r>
            <a:r>
              <a:rPr lang="en-US" sz="2859" dirty="0" err="1">
                <a:solidFill>
                  <a:srgbClr val="31356E"/>
                </a:solidFill>
                <a:latin typeface="Josefin Sans"/>
              </a:rPr>
              <a:t>nguồn</a:t>
            </a:r>
          </a:p>
        </p:txBody>
      </p:sp>
      <p:sp>
        <p:nvSpPr>
          <p:cNvPr id="6" name="TextBox 6"/>
          <p:cNvSpPr txBox="1"/>
          <p:nvPr/>
        </p:nvSpPr>
        <p:spPr>
          <a:xfrm>
            <a:off x="10311743" y="971550"/>
            <a:ext cx="5897471" cy="1898873"/>
          </a:xfrm>
          <a:prstGeom prst="rect">
            <a:avLst/>
          </a:prstGeom>
        </p:spPr>
        <p:txBody>
          <a:bodyPr lIns="0" tIns="0" rIns="0" bIns="0" rtlCol="0" anchor="t">
            <a:spAutoFit/>
          </a:bodyPr>
          <a:lstStyle/>
          <a:p>
            <a:pPr algn="just">
              <a:lnSpc>
                <a:spcPts val="3779"/>
              </a:lnSpc>
              <a:spcBef>
                <a:spcPct val="0"/>
              </a:spcBef>
            </a:pPr>
            <a:r>
              <a:rPr lang="en-US" sz="2699" dirty="0">
                <a:solidFill>
                  <a:srgbClr val="31356E"/>
                </a:solidFill>
                <a:latin typeface="Josefin Sans"/>
              </a:rPr>
              <a:t>Motor Connection: </a:t>
            </a:r>
            <a:r>
              <a:rPr lang="en-US" sz="2699" dirty="0" err="1">
                <a:solidFill>
                  <a:srgbClr val="31356E"/>
                </a:solidFill>
                <a:latin typeface="Josefin Sans"/>
              </a:rPr>
              <a:t>là</a:t>
            </a:r>
            <a:r>
              <a:rPr lang="en-US" sz="2699" dirty="0">
                <a:solidFill>
                  <a:srgbClr val="31356E"/>
                </a:solidFill>
                <a:latin typeface="Josefin Sans"/>
              </a:rPr>
              <a:t> </a:t>
            </a:r>
            <a:r>
              <a:rPr lang="en-US" sz="2699" dirty="0" err="1">
                <a:solidFill>
                  <a:srgbClr val="31356E"/>
                </a:solidFill>
                <a:latin typeface="Josefin Sans"/>
              </a:rPr>
              <a:t>một</a:t>
            </a:r>
            <a:r>
              <a:rPr lang="en-US" sz="2699" dirty="0">
                <a:solidFill>
                  <a:srgbClr val="31356E"/>
                </a:solidFill>
                <a:latin typeface="Josefin Sans"/>
              </a:rPr>
              <a:t> </a:t>
            </a:r>
            <a:r>
              <a:rPr lang="en-US" sz="2699" dirty="0" err="1">
                <a:solidFill>
                  <a:srgbClr val="31356E"/>
                </a:solidFill>
                <a:latin typeface="Josefin Sans"/>
              </a:rPr>
              <a:t>đầu</a:t>
            </a:r>
            <a:r>
              <a:rPr lang="en-US" sz="2699" dirty="0">
                <a:solidFill>
                  <a:srgbClr val="31356E"/>
                </a:solidFill>
                <a:latin typeface="Josefin Sans"/>
              </a:rPr>
              <a:t> </a:t>
            </a:r>
            <a:r>
              <a:rPr lang="en-US" sz="2699" dirty="0" err="1">
                <a:solidFill>
                  <a:srgbClr val="31356E"/>
                </a:solidFill>
                <a:latin typeface="Josefin Sans"/>
              </a:rPr>
              <a:t>cắm</a:t>
            </a:r>
            <a:r>
              <a:rPr lang="en-US" sz="2699" dirty="0">
                <a:solidFill>
                  <a:srgbClr val="31356E"/>
                </a:solidFill>
                <a:latin typeface="Josefin Sans"/>
              </a:rPr>
              <a:t> </a:t>
            </a:r>
            <a:r>
              <a:rPr lang="en-US" sz="2699" dirty="0" err="1">
                <a:solidFill>
                  <a:srgbClr val="31356E"/>
                </a:solidFill>
                <a:latin typeface="Josefin Sans"/>
              </a:rPr>
              <a:t>đặc</a:t>
            </a:r>
            <a:r>
              <a:rPr lang="en-US" sz="2699" dirty="0">
                <a:solidFill>
                  <a:srgbClr val="31356E"/>
                </a:solidFill>
                <a:latin typeface="Josefin Sans"/>
              </a:rPr>
              <a:t> </a:t>
            </a:r>
            <a:r>
              <a:rPr lang="en-US" sz="2699" dirty="0" err="1">
                <a:solidFill>
                  <a:srgbClr val="31356E"/>
                </a:solidFill>
                <a:latin typeface="Josefin Sans"/>
              </a:rPr>
              <a:t>biệt</a:t>
            </a:r>
            <a:r>
              <a:rPr lang="en-US" sz="2699" dirty="0">
                <a:solidFill>
                  <a:srgbClr val="31356E"/>
                </a:solidFill>
                <a:latin typeface="Josefin Sans"/>
              </a:rPr>
              <a:t> </a:t>
            </a:r>
            <a:r>
              <a:rPr lang="en-US" sz="2699" dirty="0" err="1">
                <a:solidFill>
                  <a:srgbClr val="31356E"/>
                </a:solidFill>
                <a:latin typeface="Josefin Sans"/>
              </a:rPr>
              <a:t>dành</a:t>
            </a:r>
            <a:r>
              <a:rPr lang="en-US" sz="2699" dirty="0">
                <a:solidFill>
                  <a:srgbClr val="31356E"/>
                </a:solidFill>
                <a:latin typeface="Josefin Sans"/>
              </a:rPr>
              <a:t> </a:t>
            </a:r>
            <a:r>
              <a:rPr lang="en-US" sz="2699" dirty="0" err="1">
                <a:solidFill>
                  <a:srgbClr val="31356E"/>
                </a:solidFill>
                <a:latin typeface="Josefin Sans"/>
              </a:rPr>
              <a:t>cho</a:t>
            </a:r>
            <a:r>
              <a:rPr lang="en-US" sz="2699" dirty="0">
                <a:solidFill>
                  <a:srgbClr val="31356E"/>
                </a:solidFill>
                <a:latin typeface="Josefin Sans"/>
              </a:rPr>
              <a:t> 28BYJ-48, </a:t>
            </a:r>
            <a:r>
              <a:rPr lang="en-US" sz="2699" dirty="0" err="1">
                <a:solidFill>
                  <a:srgbClr val="31356E"/>
                </a:solidFill>
                <a:latin typeface="Josefin Sans"/>
              </a:rPr>
              <a:t>bạn</a:t>
            </a:r>
            <a:r>
              <a:rPr lang="en-US" sz="2699" dirty="0">
                <a:solidFill>
                  <a:srgbClr val="31356E"/>
                </a:solidFill>
                <a:latin typeface="Josefin Sans"/>
              </a:rPr>
              <a:t> </a:t>
            </a:r>
            <a:r>
              <a:rPr lang="en-US" sz="2699" dirty="0" err="1">
                <a:solidFill>
                  <a:srgbClr val="31356E"/>
                </a:solidFill>
                <a:latin typeface="Josefin Sans"/>
              </a:rPr>
              <a:t>sẽ</a:t>
            </a:r>
            <a:r>
              <a:rPr lang="en-US" sz="2699" dirty="0">
                <a:solidFill>
                  <a:srgbClr val="31356E"/>
                </a:solidFill>
                <a:latin typeface="Josefin Sans"/>
              </a:rPr>
              <a:t> </a:t>
            </a:r>
            <a:r>
              <a:rPr lang="en-US" sz="2699" dirty="0" err="1">
                <a:solidFill>
                  <a:srgbClr val="31356E"/>
                </a:solidFill>
                <a:latin typeface="Josefin Sans"/>
              </a:rPr>
              <a:t>cắm</a:t>
            </a:r>
            <a:r>
              <a:rPr lang="en-US" sz="2699" dirty="0">
                <a:solidFill>
                  <a:srgbClr val="31356E"/>
                </a:solidFill>
                <a:latin typeface="Josefin Sans"/>
              </a:rPr>
              <a:t> </a:t>
            </a:r>
            <a:r>
              <a:rPr lang="en-US" sz="2699" dirty="0" err="1">
                <a:solidFill>
                  <a:srgbClr val="31356E"/>
                </a:solidFill>
                <a:latin typeface="Josefin Sans"/>
              </a:rPr>
              <a:t>thẳng</a:t>
            </a:r>
            <a:r>
              <a:rPr lang="en-US" sz="2699" dirty="0">
                <a:solidFill>
                  <a:srgbClr val="31356E"/>
                </a:solidFill>
                <a:latin typeface="Josefin Sans"/>
              </a:rPr>
              <a:t> </a:t>
            </a:r>
            <a:r>
              <a:rPr lang="en-US" sz="2699" dirty="0" err="1">
                <a:solidFill>
                  <a:srgbClr val="31356E"/>
                </a:solidFill>
                <a:latin typeface="Josefin Sans"/>
              </a:rPr>
              <a:t>đầu</a:t>
            </a:r>
            <a:r>
              <a:rPr lang="en-US" sz="2699" dirty="0">
                <a:solidFill>
                  <a:srgbClr val="31356E"/>
                </a:solidFill>
                <a:latin typeface="Josefin Sans"/>
              </a:rPr>
              <a:t> </a:t>
            </a:r>
            <a:r>
              <a:rPr lang="en-US" sz="2699" dirty="0" err="1">
                <a:solidFill>
                  <a:srgbClr val="31356E"/>
                </a:solidFill>
                <a:latin typeface="Josefin Sans"/>
              </a:rPr>
              <a:t>cắm</a:t>
            </a:r>
            <a:r>
              <a:rPr lang="en-US" sz="2699" dirty="0">
                <a:solidFill>
                  <a:srgbClr val="31356E"/>
                </a:solidFill>
                <a:latin typeface="Josefin Sans"/>
              </a:rPr>
              <a:t> </a:t>
            </a:r>
            <a:r>
              <a:rPr lang="en-US" sz="2699" dirty="0" err="1">
                <a:solidFill>
                  <a:srgbClr val="31356E"/>
                </a:solidFill>
                <a:latin typeface="Josefin Sans"/>
              </a:rPr>
              <a:t>của</a:t>
            </a:r>
            <a:r>
              <a:rPr lang="en-US" sz="2699" dirty="0">
                <a:solidFill>
                  <a:srgbClr val="31356E"/>
                </a:solidFill>
                <a:latin typeface="Josefin Sans"/>
              </a:rPr>
              <a:t> </a:t>
            </a:r>
            <a:r>
              <a:rPr lang="en-US" sz="2699" dirty="0" err="1">
                <a:solidFill>
                  <a:srgbClr val="31356E"/>
                </a:solidFill>
                <a:latin typeface="Josefin Sans"/>
              </a:rPr>
              <a:t>động</a:t>
            </a:r>
            <a:r>
              <a:rPr lang="en-US" sz="2699" dirty="0">
                <a:solidFill>
                  <a:srgbClr val="31356E"/>
                </a:solidFill>
                <a:latin typeface="Josefin Sans"/>
              </a:rPr>
              <a:t> </a:t>
            </a:r>
            <a:r>
              <a:rPr lang="en-US" sz="2699" dirty="0" err="1">
                <a:solidFill>
                  <a:srgbClr val="31356E"/>
                </a:solidFill>
                <a:latin typeface="Josefin Sans"/>
              </a:rPr>
              <a:t>cơ</a:t>
            </a:r>
            <a:r>
              <a:rPr lang="en-US" sz="2699" dirty="0">
                <a:solidFill>
                  <a:srgbClr val="31356E"/>
                </a:solidFill>
                <a:latin typeface="Josefin Sans"/>
              </a:rPr>
              <a:t> </a:t>
            </a:r>
            <a:r>
              <a:rPr lang="en-US" sz="2699" dirty="0" err="1">
                <a:solidFill>
                  <a:srgbClr val="31356E"/>
                </a:solidFill>
                <a:latin typeface="Josefin Sans"/>
              </a:rPr>
              <a:t>vào</a:t>
            </a:r>
            <a:r>
              <a:rPr lang="en-US" sz="2699" dirty="0">
                <a:solidFill>
                  <a:srgbClr val="31356E"/>
                </a:solidFill>
                <a:latin typeface="Josefin Sans"/>
              </a:rPr>
              <a:t> </a:t>
            </a:r>
            <a:r>
              <a:rPr lang="en-US" sz="2699" dirty="0" err="1">
                <a:solidFill>
                  <a:srgbClr val="31356E"/>
                </a:solidFill>
                <a:latin typeface="Josefin Sans"/>
              </a:rPr>
              <a:t>đây</a:t>
            </a:r>
            <a:r>
              <a:rPr lang="en-US" sz="2699" dirty="0">
                <a:solidFill>
                  <a:srgbClr val="31356E"/>
                </a:solidFill>
                <a:latin typeface="Josefin Sans"/>
              </a:rPr>
              <a:t>.</a:t>
            </a:r>
          </a:p>
        </p:txBody>
      </p:sp>
      <p:sp>
        <p:nvSpPr>
          <p:cNvPr id="7" name="TextBox 7"/>
          <p:cNvSpPr txBox="1"/>
          <p:nvPr/>
        </p:nvSpPr>
        <p:spPr>
          <a:xfrm>
            <a:off x="30070" y="-85725"/>
            <a:ext cx="13230409" cy="795046"/>
          </a:xfrm>
          <a:prstGeom prst="rect">
            <a:avLst/>
          </a:prstGeom>
        </p:spPr>
        <p:txBody>
          <a:bodyPr lIns="0" tIns="0" rIns="0" bIns="0" rtlCol="0" anchor="t">
            <a:spAutoFit/>
          </a:bodyPr>
          <a:lstStyle/>
          <a:p>
            <a:pPr marL="1014509" lvl="1" indent="-507254" algn="l">
              <a:lnSpc>
                <a:spcPts val="6578"/>
              </a:lnSpc>
              <a:buFont typeface="Arial"/>
              <a:buChar char="•"/>
            </a:pPr>
            <a:r>
              <a:rPr lang="en-US" sz="4698" dirty="0" err="1">
                <a:solidFill>
                  <a:srgbClr val="31356E"/>
                </a:solidFill>
                <a:latin typeface="Noto Sans Bold"/>
              </a:rPr>
              <a:t>Thiết</a:t>
            </a:r>
            <a:r>
              <a:rPr lang="en-US" sz="4698" dirty="0">
                <a:solidFill>
                  <a:srgbClr val="31356E"/>
                </a:solidFill>
                <a:latin typeface="Noto Sans Bold"/>
              </a:rPr>
              <a:t> </a:t>
            </a:r>
            <a:r>
              <a:rPr lang="en-US" sz="4698" dirty="0" err="1">
                <a:solidFill>
                  <a:srgbClr val="31356E"/>
                </a:solidFill>
                <a:latin typeface="Noto Sans Bold"/>
              </a:rPr>
              <a:t>kế</a:t>
            </a:r>
            <a:r>
              <a:rPr lang="en-US" sz="4698" dirty="0">
                <a:solidFill>
                  <a:srgbClr val="31356E"/>
                </a:solidFill>
                <a:latin typeface="Noto Sans Bold"/>
              </a:rPr>
              <a:t> </a:t>
            </a:r>
            <a:r>
              <a:rPr lang="en-US" sz="4698" dirty="0" err="1">
                <a:solidFill>
                  <a:srgbClr val="31356E"/>
                </a:solidFill>
                <a:latin typeface="Noto Sans Bold"/>
              </a:rPr>
              <a:t>mạch</a:t>
            </a:r>
            <a:r>
              <a:rPr lang="en-US" sz="4698" dirty="0">
                <a:solidFill>
                  <a:srgbClr val="31356E"/>
                </a:solidFill>
                <a:latin typeface="Noto Sans Bold"/>
              </a:rPr>
              <a:t> </a:t>
            </a:r>
            <a:r>
              <a:rPr lang="en-US" sz="4698" dirty="0" err="1">
                <a:solidFill>
                  <a:srgbClr val="31356E"/>
                </a:solidFill>
                <a:latin typeface="Noto Sans Bold"/>
              </a:rPr>
              <a:t>điện</a:t>
            </a:r>
            <a:r>
              <a:rPr lang="en-US" sz="4698" dirty="0">
                <a:solidFill>
                  <a:srgbClr val="31356E"/>
                </a:solidFill>
                <a:latin typeface="Noto Sans Bold"/>
              </a:rPr>
              <a:t> </a:t>
            </a:r>
            <a:r>
              <a:rPr lang="en-US" sz="4698" dirty="0" err="1">
                <a:solidFill>
                  <a:srgbClr val="31356E"/>
                </a:solidFill>
                <a:latin typeface="Noto Sans Bold"/>
              </a:rPr>
              <a:t>điều</a:t>
            </a:r>
            <a:r>
              <a:rPr lang="en-US" sz="4698" dirty="0">
                <a:solidFill>
                  <a:srgbClr val="31356E"/>
                </a:solidFill>
                <a:latin typeface="Noto Sans Bold"/>
              </a:rPr>
              <a:t> </a:t>
            </a:r>
            <a:r>
              <a:rPr lang="en-US" sz="4698" dirty="0" err="1">
                <a:solidFill>
                  <a:srgbClr val="31356E"/>
                </a:solidFill>
                <a:latin typeface="Noto Sans Bold"/>
              </a:rPr>
              <a:t>khiển</a:t>
            </a:r>
            <a:r>
              <a:rPr lang="en-US" sz="4698" dirty="0">
                <a:solidFill>
                  <a:srgbClr val="31356E"/>
                </a:solidFill>
                <a:latin typeface="Noto Sans Bold"/>
              </a:rPr>
              <a:t> (Driver)</a:t>
            </a:r>
          </a:p>
        </p:txBody>
      </p:sp>
      <p:sp>
        <p:nvSpPr>
          <p:cNvPr id="8" name="Freeform 8"/>
          <p:cNvSpPr/>
          <p:nvPr/>
        </p:nvSpPr>
        <p:spPr>
          <a:xfrm>
            <a:off x="0" y="8210816"/>
            <a:ext cx="3349511" cy="2094967"/>
          </a:xfrm>
          <a:custGeom>
            <a:avLst/>
            <a:gdLst/>
            <a:ahLst/>
            <a:cxnLst/>
            <a:rect l="l" t="t" r="r" b="b"/>
            <a:pathLst>
              <a:path w="3349511" h="2094967">
                <a:moveTo>
                  <a:pt x="0" y="0"/>
                </a:moveTo>
                <a:lnTo>
                  <a:pt x="3349511" y="0"/>
                </a:lnTo>
                <a:lnTo>
                  <a:pt x="3349511" y="2094968"/>
                </a:lnTo>
                <a:lnTo>
                  <a:pt x="0" y="20949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14048019" y="7675706"/>
            <a:ext cx="4205066" cy="2630078"/>
          </a:xfrm>
          <a:custGeom>
            <a:avLst/>
            <a:gdLst/>
            <a:ahLst/>
            <a:cxnLst/>
            <a:rect l="l" t="t" r="r" b="b"/>
            <a:pathLst>
              <a:path w="4205066" h="2630078">
                <a:moveTo>
                  <a:pt x="0" y="0"/>
                </a:moveTo>
                <a:lnTo>
                  <a:pt x="4205066" y="0"/>
                </a:lnTo>
                <a:lnTo>
                  <a:pt x="4205066" y="2630078"/>
                </a:lnTo>
                <a:lnTo>
                  <a:pt x="0" y="26300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417826" y="3839220"/>
            <a:ext cx="9758155" cy="7710963"/>
          </a:xfrm>
          <a:custGeom>
            <a:avLst/>
            <a:gdLst/>
            <a:ahLst/>
            <a:cxnLst/>
            <a:rect l="l" t="t" r="r" b="b"/>
            <a:pathLst>
              <a:path w="9758155" h="7710963">
                <a:moveTo>
                  <a:pt x="0" y="0"/>
                </a:moveTo>
                <a:lnTo>
                  <a:pt x="9758156" y="0"/>
                </a:lnTo>
                <a:lnTo>
                  <a:pt x="9758156" y="7710963"/>
                </a:lnTo>
                <a:lnTo>
                  <a:pt x="0" y="7710963"/>
                </a:lnTo>
                <a:lnTo>
                  <a:pt x="0" y="0"/>
                </a:lnTo>
                <a:close/>
              </a:path>
            </a:pathLst>
          </a:custGeom>
          <a:blipFill>
            <a:blip r:embed="rId2"/>
            <a:stretch>
              <a:fillRect t="-14319" b="-14319"/>
            </a:stretch>
          </a:blipFill>
        </p:spPr>
        <p:txBody>
          <a:bodyPr/>
          <a:lstStyle/>
          <a:p>
            <a:endParaRPr lang="en-US"/>
          </a:p>
        </p:txBody>
      </p:sp>
      <p:sp>
        <p:nvSpPr>
          <p:cNvPr id="3" name="Freeform 3"/>
          <p:cNvSpPr/>
          <p:nvPr/>
        </p:nvSpPr>
        <p:spPr>
          <a:xfrm>
            <a:off x="-6296362" y="-4437921"/>
            <a:ext cx="28870833" cy="20377802"/>
          </a:xfrm>
          <a:custGeom>
            <a:avLst/>
            <a:gdLst/>
            <a:ahLst/>
            <a:cxnLst/>
            <a:rect l="l" t="t" r="r" b="b"/>
            <a:pathLst>
              <a:path w="28870833" h="20377802">
                <a:moveTo>
                  <a:pt x="0" y="0"/>
                </a:moveTo>
                <a:lnTo>
                  <a:pt x="28870833" y="0"/>
                </a:lnTo>
                <a:lnTo>
                  <a:pt x="28870833" y="20377802"/>
                </a:lnTo>
                <a:lnTo>
                  <a:pt x="0" y="20377802"/>
                </a:lnTo>
                <a:lnTo>
                  <a:pt x="0" y="0"/>
                </a:lnTo>
                <a:close/>
              </a:path>
            </a:pathLst>
          </a:custGeom>
          <a:blipFill>
            <a:blip r:embed="rId3"/>
            <a:stretch>
              <a:fillRect t="-20838" b="-20838"/>
            </a:stretch>
          </a:blipFill>
        </p:spPr>
        <p:txBody>
          <a:bodyPr/>
          <a:lstStyle/>
          <a:p>
            <a:endParaRPr lang="en-US"/>
          </a:p>
        </p:txBody>
      </p:sp>
      <p:sp>
        <p:nvSpPr>
          <p:cNvPr id="4" name="Freeform 4"/>
          <p:cNvSpPr/>
          <p:nvPr/>
        </p:nvSpPr>
        <p:spPr>
          <a:xfrm>
            <a:off x="8331578" y="-2749875"/>
            <a:ext cx="15786750" cy="15786750"/>
          </a:xfrm>
          <a:custGeom>
            <a:avLst/>
            <a:gdLst/>
            <a:ahLst/>
            <a:cxnLst/>
            <a:rect l="l" t="t" r="r" b="b"/>
            <a:pathLst>
              <a:path w="15786750" h="15786750">
                <a:moveTo>
                  <a:pt x="0" y="0"/>
                </a:moveTo>
                <a:lnTo>
                  <a:pt x="15786750" y="0"/>
                </a:lnTo>
                <a:lnTo>
                  <a:pt x="15786750" y="15786750"/>
                </a:lnTo>
                <a:lnTo>
                  <a:pt x="0" y="15786750"/>
                </a:lnTo>
                <a:lnTo>
                  <a:pt x="0" y="0"/>
                </a:lnTo>
                <a:close/>
              </a:path>
            </a:pathLst>
          </a:custGeom>
          <a:blipFill>
            <a:blip r:embed="rId4"/>
            <a:stretch>
              <a:fillRect/>
            </a:stretch>
          </a:blipFill>
        </p:spPr>
        <p:txBody>
          <a:bodyPr/>
          <a:lstStyle/>
          <a:p>
            <a:endParaRPr lang="en-US"/>
          </a:p>
        </p:txBody>
      </p:sp>
      <p:sp>
        <p:nvSpPr>
          <p:cNvPr id="5" name="Freeform 5"/>
          <p:cNvSpPr/>
          <p:nvPr/>
        </p:nvSpPr>
        <p:spPr>
          <a:xfrm>
            <a:off x="1224080" y="1128984"/>
            <a:ext cx="6464469" cy="5068998"/>
          </a:xfrm>
          <a:custGeom>
            <a:avLst/>
            <a:gdLst/>
            <a:ahLst/>
            <a:cxnLst/>
            <a:rect l="l" t="t" r="r" b="b"/>
            <a:pathLst>
              <a:path w="6464469" h="5068998">
                <a:moveTo>
                  <a:pt x="0" y="0"/>
                </a:moveTo>
                <a:lnTo>
                  <a:pt x="6464468" y="0"/>
                </a:lnTo>
                <a:lnTo>
                  <a:pt x="6464468" y="5068998"/>
                </a:lnTo>
                <a:lnTo>
                  <a:pt x="0" y="5068998"/>
                </a:lnTo>
                <a:lnTo>
                  <a:pt x="0" y="0"/>
                </a:lnTo>
                <a:close/>
              </a:path>
            </a:pathLst>
          </a:custGeom>
          <a:blipFill>
            <a:blip r:embed="rId5"/>
            <a:stretch>
              <a:fillRect l="-2831" t="-4750" r="-2682" b="-2090"/>
            </a:stretch>
          </a:blipFill>
        </p:spPr>
        <p:txBody>
          <a:bodyPr/>
          <a:lstStyle/>
          <a:p>
            <a:endParaRPr lang="en-US"/>
          </a:p>
        </p:txBody>
      </p:sp>
      <p:sp>
        <p:nvSpPr>
          <p:cNvPr id="6" name="Freeform 6"/>
          <p:cNvSpPr/>
          <p:nvPr/>
        </p:nvSpPr>
        <p:spPr>
          <a:xfrm>
            <a:off x="10090344" y="1207259"/>
            <a:ext cx="8197656" cy="4990723"/>
          </a:xfrm>
          <a:custGeom>
            <a:avLst/>
            <a:gdLst/>
            <a:ahLst/>
            <a:cxnLst/>
            <a:rect l="l" t="t" r="r" b="b"/>
            <a:pathLst>
              <a:path w="8197656" h="4990723">
                <a:moveTo>
                  <a:pt x="0" y="0"/>
                </a:moveTo>
                <a:lnTo>
                  <a:pt x="8197656" y="0"/>
                </a:lnTo>
                <a:lnTo>
                  <a:pt x="8197656" y="4990723"/>
                </a:lnTo>
                <a:lnTo>
                  <a:pt x="0" y="4990723"/>
                </a:lnTo>
                <a:lnTo>
                  <a:pt x="0" y="0"/>
                </a:lnTo>
                <a:close/>
              </a:path>
            </a:pathLst>
          </a:custGeom>
          <a:blipFill>
            <a:blip r:embed="rId6"/>
            <a:stretch>
              <a:fillRect l="-45569"/>
            </a:stretch>
          </a:blipFill>
        </p:spPr>
        <p:txBody>
          <a:bodyPr/>
          <a:lstStyle/>
          <a:p>
            <a:endParaRPr lang="en-US"/>
          </a:p>
        </p:txBody>
      </p:sp>
      <p:sp>
        <p:nvSpPr>
          <p:cNvPr id="7" name="TextBox 7"/>
          <p:cNvSpPr txBox="1"/>
          <p:nvPr/>
        </p:nvSpPr>
        <p:spPr>
          <a:xfrm>
            <a:off x="-246890" y="85347"/>
            <a:ext cx="11008395" cy="795046"/>
          </a:xfrm>
          <a:prstGeom prst="rect">
            <a:avLst/>
          </a:prstGeom>
        </p:spPr>
        <p:txBody>
          <a:bodyPr lIns="0" tIns="0" rIns="0" bIns="0" rtlCol="0" anchor="t">
            <a:spAutoFit/>
          </a:bodyPr>
          <a:lstStyle/>
          <a:p>
            <a:pPr marL="1014509" lvl="1" indent="-507254" algn="l">
              <a:lnSpc>
                <a:spcPts val="6578"/>
              </a:lnSpc>
              <a:buFont typeface="Arial"/>
              <a:buChar char="•"/>
            </a:pPr>
            <a:r>
              <a:rPr lang="en-US" sz="4698">
                <a:solidFill>
                  <a:srgbClr val="31356E"/>
                </a:solidFill>
                <a:latin typeface="Noto Sans Bold"/>
              </a:rPr>
              <a:t>Chi tiết linh kiện động cơ bước:</a:t>
            </a:r>
          </a:p>
        </p:txBody>
      </p:sp>
      <p:sp>
        <p:nvSpPr>
          <p:cNvPr id="8" name="TextBox 8"/>
          <p:cNvSpPr txBox="1"/>
          <p:nvPr/>
        </p:nvSpPr>
        <p:spPr>
          <a:xfrm>
            <a:off x="10090344" y="1186776"/>
            <a:ext cx="4206561" cy="765176"/>
          </a:xfrm>
          <a:prstGeom prst="rect">
            <a:avLst/>
          </a:prstGeom>
        </p:spPr>
        <p:txBody>
          <a:bodyPr lIns="0" tIns="0" rIns="0" bIns="0" rtlCol="0" anchor="t">
            <a:spAutoFit/>
          </a:bodyPr>
          <a:lstStyle/>
          <a:p>
            <a:pPr algn="ctr">
              <a:lnSpc>
                <a:spcPts val="5599"/>
              </a:lnSpc>
              <a:spcBef>
                <a:spcPct val="0"/>
              </a:spcBef>
            </a:pPr>
            <a:r>
              <a:rPr lang="en-US" sz="3999">
                <a:solidFill>
                  <a:srgbClr val="31356E"/>
                </a:solidFill>
                <a:latin typeface="Calibri (MS) Bold"/>
              </a:rPr>
              <a:t>Thông số kỹ thuật</a:t>
            </a:r>
          </a:p>
        </p:txBody>
      </p:sp>
      <p:sp>
        <p:nvSpPr>
          <p:cNvPr id="9" name="Freeform 9"/>
          <p:cNvSpPr/>
          <p:nvPr/>
        </p:nvSpPr>
        <p:spPr>
          <a:xfrm>
            <a:off x="0" y="7850161"/>
            <a:ext cx="4055076" cy="2536265"/>
          </a:xfrm>
          <a:custGeom>
            <a:avLst/>
            <a:gdLst/>
            <a:ahLst/>
            <a:cxnLst/>
            <a:rect l="l" t="t" r="r" b="b"/>
            <a:pathLst>
              <a:path w="4055076" h="2536265">
                <a:moveTo>
                  <a:pt x="0" y="0"/>
                </a:moveTo>
                <a:lnTo>
                  <a:pt x="4055076" y="0"/>
                </a:lnTo>
                <a:lnTo>
                  <a:pt x="4055076" y="2536266"/>
                </a:lnTo>
                <a:lnTo>
                  <a:pt x="0" y="25362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90911" y="8259991"/>
            <a:ext cx="1875579" cy="1537975"/>
          </a:xfrm>
          <a:custGeom>
            <a:avLst/>
            <a:gdLst/>
            <a:ahLst/>
            <a:cxnLst/>
            <a:rect l="l" t="t" r="r" b="b"/>
            <a:pathLst>
              <a:path w="1875579" h="1537975">
                <a:moveTo>
                  <a:pt x="0" y="0"/>
                </a:moveTo>
                <a:lnTo>
                  <a:pt x="1875578" y="0"/>
                </a:lnTo>
                <a:lnTo>
                  <a:pt x="1875578" y="1537975"/>
                </a:lnTo>
                <a:lnTo>
                  <a:pt x="0" y="15379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1281268" y="2751257"/>
            <a:ext cx="15245966" cy="863600"/>
          </a:xfrm>
          <a:prstGeom prst="rect">
            <a:avLst/>
          </a:prstGeom>
        </p:spPr>
        <p:txBody>
          <a:bodyPr lIns="0" tIns="0" rIns="0" bIns="0" rtlCol="0" anchor="t">
            <a:spAutoFit/>
          </a:bodyPr>
          <a:lstStyle/>
          <a:p>
            <a:pPr>
              <a:lnSpc>
                <a:spcPts val="7000"/>
              </a:lnSpc>
            </a:pPr>
            <a:r>
              <a:rPr lang="en-US" sz="5000">
                <a:solidFill>
                  <a:srgbClr val="2B4B82"/>
                </a:solidFill>
                <a:latin typeface="Open Sans Bold"/>
              </a:rPr>
              <a:t> Động cơ bước 28BY50J48 với Module ULN2003A                     </a:t>
            </a:r>
          </a:p>
        </p:txBody>
      </p:sp>
      <p:sp>
        <p:nvSpPr>
          <p:cNvPr id="4" name="Freeform 4"/>
          <p:cNvSpPr/>
          <p:nvPr/>
        </p:nvSpPr>
        <p:spPr>
          <a:xfrm>
            <a:off x="12589504" y="6829075"/>
            <a:ext cx="5698496" cy="3564150"/>
          </a:xfrm>
          <a:custGeom>
            <a:avLst/>
            <a:gdLst/>
            <a:ahLst/>
            <a:cxnLst/>
            <a:rect l="l" t="t" r="r" b="b"/>
            <a:pathLst>
              <a:path w="5698496" h="3564150">
                <a:moveTo>
                  <a:pt x="0" y="0"/>
                </a:moveTo>
                <a:lnTo>
                  <a:pt x="5698496" y="0"/>
                </a:lnTo>
                <a:lnTo>
                  <a:pt x="5698496" y="3564151"/>
                </a:lnTo>
                <a:lnTo>
                  <a:pt x="0" y="35641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2476533" y="4252456"/>
            <a:ext cx="5558622" cy="4358695"/>
          </a:xfrm>
          <a:custGeom>
            <a:avLst/>
            <a:gdLst/>
            <a:ahLst/>
            <a:cxnLst/>
            <a:rect l="l" t="t" r="r" b="b"/>
            <a:pathLst>
              <a:path w="5558622" h="4358695">
                <a:moveTo>
                  <a:pt x="0" y="0"/>
                </a:moveTo>
                <a:lnTo>
                  <a:pt x="5558622" y="0"/>
                </a:lnTo>
                <a:lnTo>
                  <a:pt x="5558622" y="4358695"/>
                </a:lnTo>
                <a:lnTo>
                  <a:pt x="0" y="4358695"/>
                </a:lnTo>
                <a:lnTo>
                  <a:pt x="0" y="0"/>
                </a:lnTo>
                <a:close/>
              </a:path>
            </a:pathLst>
          </a:custGeom>
          <a:blipFill>
            <a:blip r:embed="rId6"/>
            <a:stretch>
              <a:fillRect l="-2831" t="-4750" r="-2682" b="-2090"/>
            </a:stretch>
          </a:blipFill>
        </p:spPr>
        <p:txBody>
          <a:bodyPr/>
          <a:lstStyle/>
          <a:p>
            <a:endParaRPr lang="en-US"/>
          </a:p>
        </p:txBody>
      </p:sp>
      <p:sp>
        <p:nvSpPr>
          <p:cNvPr id="6" name="Freeform 6"/>
          <p:cNvSpPr/>
          <p:nvPr/>
        </p:nvSpPr>
        <p:spPr>
          <a:xfrm>
            <a:off x="8904251" y="4141714"/>
            <a:ext cx="6137990" cy="4469436"/>
          </a:xfrm>
          <a:custGeom>
            <a:avLst/>
            <a:gdLst/>
            <a:ahLst/>
            <a:cxnLst/>
            <a:rect l="l" t="t" r="r" b="b"/>
            <a:pathLst>
              <a:path w="6137990" h="4469436">
                <a:moveTo>
                  <a:pt x="0" y="0"/>
                </a:moveTo>
                <a:lnTo>
                  <a:pt x="6137990" y="0"/>
                </a:lnTo>
                <a:lnTo>
                  <a:pt x="6137990" y="4469437"/>
                </a:lnTo>
                <a:lnTo>
                  <a:pt x="0" y="4469437"/>
                </a:lnTo>
                <a:lnTo>
                  <a:pt x="0" y="0"/>
                </a:lnTo>
                <a:close/>
              </a:path>
            </a:pathLst>
          </a:custGeom>
          <a:blipFill>
            <a:blip r:embed="rId7"/>
            <a:stretch>
              <a:fillRect l="-3029" t="-15108" r="-8515" b="-1313"/>
            </a:stretch>
          </a:blipFill>
        </p:spPr>
        <p:txBody>
          <a:bodyPr/>
          <a:lstStyle/>
          <a:p>
            <a:endParaRPr lang="en-US"/>
          </a:p>
        </p:txBody>
      </p:sp>
      <p:sp>
        <p:nvSpPr>
          <p:cNvPr id="7" name="TextBox 7"/>
          <p:cNvSpPr txBox="1"/>
          <p:nvPr/>
        </p:nvSpPr>
        <p:spPr>
          <a:xfrm>
            <a:off x="4118175" y="457331"/>
            <a:ext cx="10250342" cy="2176335"/>
          </a:xfrm>
          <a:prstGeom prst="rect">
            <a:avLst/>
          </a:prstGeom>
        </p:spPr>
        <p:txBody>
          <a:bodyPr lIns="0" tIns="0" rIns="0" bIns="0" rtlCol="0" anchor="t">
            <a:spAutoFit/>
          </a:bodyPr>
          <a:lstStyle/>
          <a:p>
            <a:pPr>
              <a:lnSpc>
                <a:spcPts val="17879"/>
              </a:lnSpc>
            </a:pPr>
            <a:r>
              <a:rPr lang="en-US" sz="12771">
                <a:solidFill>
                  <a:srgbClr val="2B4B82"/>
                </a:solidFill>
                <a:latin typeface="Open Sans Bold"/>
              </a:rPr>
              <a:t>THỰC HÀNH</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158846" y="-1752673"/>
            <a:ext cx="27522276" cy="15786750"/>
          </a:xfrm>
          <a:custGeom>
            <a:avLst/>
            <a:gdLst/>
            <a:ahLst/>
            <a:cxnLst/>
            <a:rect l="l" t="t" r="r" b="b"/>
            <a:pathLst>
              <a:path w="27522276" h="15786750">
                <a:moveTo>
                  <a:pt x="0" y="0"/>
                </a:moveTo>
                <a:lnTo>
                  <a:pt x="27522276" y="0"/>
                </a:lnTo>
                <a:lnTo>
                  <a:pt x="27522276" y="15786750"/>
                </a:lnTo>
                <a:lnTo>
                  <a:pt x="0" y="15786750"/>
                </a:lnTo>
                <a:lnTo>
                  <a:pt x="0" y="0"/>
                </a:lnTo>
                <a:close/>
              </a:path>
            </a:pathLst>
          </a:custGeom>
          <a:blipFill>
            <a:blip r:embed="rId2"/>
            <a:stretch>
              <a:fillRect t="-37168" b="-37168"/>
            </a:stretch>
          </a:blipFill>
        </p:spPr>
        <p:txBody>
          <a:bodyPr/>
          <a:lstStyle/>
          <a:p>
            <a:endParaRPr lang="en-US"/>
          </a:p>
        </p:txBody>
      </p:sp>
      <p:sp>
        <p:nvSpPr>
          <p:cNvPr id="3" name="Freeform 3"/>
          <p:cNvSpPr/>
          <p:nvPr/>
        </p:nvSpPr>
        <p:spPr>
          <a:xfrm>
            <a:off x="1153265" y="1649312"/>
            <a:ext cx="3605795" cy="2809453"/>
          </a:xfrm>
          <a:custGeom>
            <a:avLst/>
            <a:gdLst/>
            <a:ahLst/>
            <a:cxnLst/>
            <a:rect l="l" t="t" r="r" b="b"/>
            <a:pathLst>
              <a:path w="3605795" h="2809453">
                <a:moveTo>
                  <a:pt x="0" y="0"/>
                </a:moveTo>
                <a:lnTo>
                  <a:pt x="3605795" y="0"/>
                </a:lnTo>
                <a:lnTo>
                  <a:pt x="3605795" y="2809454"/>
                </a:lnTo>
                <a:lnTo>
                  <a:pt x="0" y="2809454"/>
                </a:lnTo>
                <a:lnTo>
                  <a:pt x="0" y="0"/>
                </a:lnTo>
                <a:close/>
              </a:path>
            </a:pathLst>
          </a:custGeom>
          <a:blipFill>
            <a:blip r:embed="rId3"/>
            <a:stretch>
              <a:fillRect l="-1840" t="-15353" b="-15353"/>
            </a:stretch>
          </a:blipFill>
        </p:spPr>
        <p:txBody>
          <a:bodyPr/>
          <a:lstStyle/>
          <a:p>
            <a:endParaRPr lang="en-US"/>
          </a:p>
        </p:txBody>
      </p:sp>
      <p:sp>
        <p:nvSpPr>
          <p:cNvPr id="4" name="Freeform 4"/>
          <p:cNvSpPr/>
          <p:nvPr/>
        </p:nvSpPr>
        <p:spPr>
          <a:xfrm>
            <a:off x="1153265" y="5950202"/>
            <a:ext cx="3755065" cy="3497264"/>
          </a:xfrm>
          <a:custGeom>
            <a:avLst/>
            <a:gdLst/>
            <a:ahLst/>
            <a:cxnLst/>
            <a:rect l="l" t="t" r="r" b="b"/>
            <a:pathLst>
              <a:path w="3755065" h="3497264">
                <a:moveTo>
                  <a:pt x="0" y="0"/>
                </a:moveTo>
                <a:lnTo>
                  <a:pt x="3755065" y="0"/>
                </a:lnTo>
                <a:lnTo>
                  <a:pt x="3755065" y="3497264"/>
                </a:lnTo>
                <a:lnTo>
                  <a:pt x="0" y="3497264"/>
                </a:lnTo>
                <a:lnTo>
                  <a:pt x="0" y="0"/>
                </a:lnTo>
                <a:close/>
              </a:path>
            </a:pathLst>
          </a:custGeom>
          <a:blipFill>
            <a:blip r:embed="rId4"/>
            <a:stretch>
              <a:fillRect l="-8357" t="-11538" r="-7462" b="-12820"/>
            </a:stretch>
          </a:blipFill>
        </p:spPr>
        <p:txBody>
          <a:bodyPr/>
          <a:lstStyle/>
          <a:p>
            <a:endParaRPr lang="en-US"/>
          </a:p>
        </p:txBody>
      </p:sp>
      <p:sp>
        <p:nvSpPr>
          <p:cNvPr id="5" name="Freeform 5"/>
          <p:cNvSpPr/>
          <p:nvPr/>
        </p:nvSpPr>
        <p:spPr>
          <a:xfrm>
            <a:off x="6811535" y="6140702"/>
            <a:ext cx="4782970" cy="3482766"/>
          </a:xfrm>
          <a:custGeom>
            <a:avLst/>
            <a:gdLst/>
            <a:ahLst/>
            <a:cxnLst/>
            <a:rect l="l" t="t" r="r" b="b"/>
            <a:pathLst>
              <a:path w="4782970" h="3482766">
                <a:moveTo>
                  <a:pt x="0" y="0"/>
                </a:moveTo>
                <a:lnTo>
                  <a:pt x="4782971" y="0"/>
                </a:lnTo>
                <a:lnTo>
                  <a:pt x="4782971" y="3482766"/>
                </a:lnTo>
                <a:lnTo>
                  <a:pt x="0" y="3482766"/>
                </a:lnTo>
                <a:lnTo>
                  <a:pt x="0" y="0"/>
                </a:lnTo>
                <a:close/>
              </a:path>
            </a:pathLst>
          </a:custGeom>
          <a:blipFill>
            <a:blip r:embed="rId5"/>
            <a:stretch>
              <a:fillRect l="-3029" t="-15108" r="-8515" b="-1313"/>
            </a:stretch>
          </a:blipFill>
        </p:spPr>
        <p:txBody>
          <a:bodyPr/>
          <a:lstStyle/>
          <a:p>
            <a:endParaRPr lang="en-US"/>
          </a:p>
        </p:txBody>
      </p:sp>
      <p:sp>
        <p:nvSpPr>
          <p:cNvPr id="6" name="Freeform 6"/>
          <p:cNvSpPr/>
          <p:nvPr/>
        </p:nvSpPr>
        <p:spPr>
          <a:xfrm>
            <a:off x="5803146" y="1839095"/>
            <a:ext cx="3340854" cy="2619671"/>
          </a:xfrm>
          <a:custGeom>
            <a:avLst/>
            <a:gdLst/>
            <a:ahLst/>
            <a:cxnLst/>
            <a:rect l="l" t="t" r="r" b="b"/>
            <a:pathLst>
              <a:path w="3340854" h="2619671">
                <a:moveTo>
                  <a:pt x="0" y="0"/>
                </a:moveTo>
                <a:lnTo>
                  <a:pt x="3340854" y="0"/>
                </a:lnTo>
                <a:lnTo>
                  <a:pt x="3340854" y="2619671"/>
                </a:lnTo>
                <a:lnTo>
                  <a:pt x="0" y="2619671"/>
                </a:lnTo>
                <a:lnTo>
                  <a:pt x="0" y="0"/>
                </a:lnTo>
                <a:close/>
              </a:path>
            </a:pathLst>
          </a:custGeom>
          <a:blipFill>
            <a:blip r:embed="rId6"/>
            <a:stretch>
              <a:fillRect l="-2831" t="-4750" r="-2682" b="-2090"/>
            </a:stretch>
          </a:blipFill>
        </p:spPr>
        <p:txBody>
          <a:bodyPr/>
          <a:lstStyle/>
          <a:p>
            <a:endParaRPr lang="en-US"/>
          </a:p>
        </p:txBody>
      </p:sp>
      <p:sp>
        <p:nvSpPr>
          <p:cNvPr id="7" name="Freeform 7"/>
          <p:cNvSpPr/>
          <p:nvPr/>
        </p:nvSpPr>
        <p:spPr>
          <a:xfrm>
            <a:off x="11494454" y="2017133"/>
            <a:ext cx="2932218" cy="2462623"/>
          </a:xfrm>
          <a:custGeom>
            <a:avLst/>
            <a:gdLst/>
            <a:ahLst/>
            <a:cxnLst/>
            <a:rect l="l" t="t" r="r" b="b"/>
            <a:pathLst>
              <a:path w="2932218" h="2462623">
                <a:moveTo>
                  <a:pt x="0" y="0"/>
                </a:moveTo>
                <a:lnTo>
                  <a:pt x="2932218" y="0"/>
                </a:lnTo>
                <a:lnTo>
                  <a:pt x="2932218" y="2462624"/>
                </a:lnTo>
                <a:lnTo>
                  <a:pt x="0" y="2462624"/>
                </a:lnTo>
                <a:lnTo>
                  <a:pt x="0" y="0"/>
                </a:lnTo>
                <a:close/>
              </a:path>
            </a:pathLst>
          </a:custGeom>
          <a:blipFill>
            <a:blip r:embed="rId7"/>
            <a:stretch>
              <a:fillRect l="-20229" t="-38137" r="-21072" b="-30108"/>
            </a:stretch>
          </a:blipFill>
        </p:spPr>
        <p:txBody>
          <a:bodyPr/>
          <a:lstStyle/>
          <a:p>
            <a:endParaRPr lang="en-US"/>
          </a:p>
        </p:txBody>
      </p:sp>
      <p:sp>
        <p:nvSpPr>
          <p:cNvPr id="8" name="Freeform 8"/>
          <p:cNvSpPr/>
          <p:nvPr/>
        </p:nvSpPr>
        <p:spPr>
          <a:xfrm>
            <a:off x="15231113" y="2126745"/>
            <a:ext cx="2749882" cy="2835702"/>
          </a:xfrm>
          <a:custGeom>
            <a:avLst/>
            <a:gdLst/>
            <a:ahLst/>
            <a:cxnLst/>
            <a:rect l="l" t="t" r="r" b="b"/>
            <a:pathLst>
              <a:path w="2749882" h="2835702">
                <a:moveTo>
                  <a:pt x="0" y="0"/>
                </a:moveTo>
                <a:lnTo>
                  <a:pt x="2749882" y="0"/>
                </a:lnTo>
                <a:lnTo>
                  <a:pt x="2749882" y="2835702"/>
                </a:lnTo>
                <a:lnTo>
                  <a:pt x="0" y="2835702"/>
                </a:lnTo>
                <a:lnTo>
                  <a:pt x="0" y="0"/>
                </a:lnTo>
                <a:close/>
              </a:path>
            </a:pathLst>
          </a:custGeom>
          <a:blipFill>
            <a:blip r:embed="rId8"/>
            <a:stretch>
              <a:fillRect l="-32718" t="-19539" r="-18630" b="-13026"/>
            </a:stretch>
          </a:blipFill>
        </p:spPr>
        <p:txBody>
          <a:bodyPr/>
          <a:lstStyle/>
          <a:p>
            <a:endParaRPr lang="en-US"/>
          </a:p>
        </p:txBody>
      </p:sp>
      <p:sp>
        <p:nvSpPr>
          <p:cNvPr id="9" name="Freeform 9"/>
          <p:cNvSpPr/>
          <p:nvPr/>
        </p:nvSpPr>
        <p:spPr>
          <a:xfrm>
            <a:off x="13377674" y="6098551"/>
            <a:ext cx="3994325" cy="3097003"/>
          </a:xfrm>
          <a:custGeom>
            <a:avLst/>
            <a:gdLst/>
            <a:ahLst/>
            <a:cxnLst/>
            <a:rect l="l" t="t" r="r" b="b"/>
            <a:pathLst>
              <a:path w="3994325" h="3097003">
                <a:moveTo>
                  <a:pt x="0" y="0"/>
                </a:moveTo>
                <a:lnTo>
                  <a:pt x="3994325" y="0"/>
                </a:lnTo>
                <a:lnTo>
                  <a:pt x="3994325" y="3097004"/>
                </a:lnTo>
                <a:lnTo>
                  <a:pt x="0" y="3097004"/>
                </a:lnTo>
                <a:lnTo>
                  <a:pt x="0" y="0"/>
                </a:lnTo>
                <a:close/>
              </a:path>
            </a:pathLst>
          </a:custGeom>
          <a:blipFill>
            <a:blip r:embed="rId9"/>
            <a:stretch>
              <a:fillRect l="-33904" r="-23753" b="-59062"/>
            </a:stretch>
          </a:blipFill>
        </p:spPr>
        <p:txBody>
          <a:bodyPr/>
          <a:lstStyle/>
          <a:p>
            <a:endParaRPr lang="en-US"/>
          </a:p>
        </p:txBody>
      </p:sp>
      <p:sp>
        <p:nvSpPr>
          <p:cNvPr id="10" name="Freeform 10"/>
          <p:cNvSpPr/>
          <p:nvPr/>
        </p:nvSpPr>
        <p:spPr>
          <a:xfrm>
            <a:off x="4369865" y="4458766"/>
            <a:ext cx="18297333" cy="18599576"/>
          </a:xfrm>
          <a:custGeom>
            <a:avLst/>
            <a:gdLst/>
            <a:ahLst/>
            <a:cxnLst/>
            <a:rect l="l" t="t" r="r" b="b"/>
            <a:pathLst>
              <a:path w="18297333" h="18599576">
                <a:moveTo>
                  <a:pt x="0" y="0"/>
                </a:moveTo>
                <a:lnTo>
                  <a:pt x="18297334" y="0"/>
                </a:lnTo>
                <a:lnTo>
                  <a:pt x="18297334" y="18599576"/>
                </a:lnTo>
                <a:lnTo>
                  <a:pt x="0" y="18599576"/>
                </a:lnTo>
                <a:lnTo>
                  <a:pt x="0" y="0"/>
                </a:lnTo>
                <a:close/>
              </a:path>
            </a:pathLst>
          </a:custGeom>
          <a:blipFill>
            <a:blip r:embed="rId10"/>
            <a:stretch>
              <a:fillRect/>
            </a:stretch>
          </a:blipFill>
        </p:spPr>
        <p:txBody>
          <a:bodyPr/>
          <a:lstStyle/>
          <a:p>
            <a:endParaRPr lang="en-US"/>
          </a:p>
        </p:txBody>
      </p:sp>
      <p:sp>
        <p:nvSpPr>
          <p:cNvPr id="11" name="TextBox 11"/>
          <p:cNvSpPr txBox="1"/>
          <p:nvPr/>
        </p:nvSpPr>
        <p:spPr>
          <a:xfrm>
            <a:off x="6811535" y="5216777"/>
            <a:ext cx="4018439" cy="561976"/>
          </a:xfrm>
          <a:prstGeom prst="rect">
            <a:avLst/>
          </a:prstGeom>
        </p:spPr>
        <p:txBody>
          <a:bodyPr lIns="0" tIns="0" rIns="0" bIns="0" rtlCol="0" anchor="t">
            <a:spAutoFit/>
          </a:bodyPr>
          <a:lstStyle/>
          <a:p>
            <a:pPr marL="647695" lvl="1" indent="-323848" algn="ctr">
              <a:lnSpc>
                <a:spcPts val="4199"/>
              </a:lnSpc>
              <a:buFont typeface="Arial"/>
              <a:buChar char="•"/>
            </a:pPr>
            <a:r>
              <a:rPr lang="en-US" sz="2999">
                <a:solidFill>
                  <a:srgbClr val="000000"/>
                </a:solidFill>
                <a:latin typeface="Calibri (MS) Bold"/>
              </a:rPr>
              <a:t>Module IC ULN2003A</a:t>
            </a:r>
          </a:p>
        </p:txBody>
      </p:sp>
      <p:sp>
        <p:nvSpPr>
          <p:cNvPr id="12" name="TextBox 12"/>
          <p:cNvSpPr txBox="1"/>
          <p:nvPr/>
        </p:nvSpPr>
        <p:spPr>
          <a:xfrm>
            <a:off x="0" y="-113065"/>
            <a:ext cx="5165942" cy="795046"/>
          </a:xfrm>
          <a:prstGeom prst="rect">
            <a:avLst/>
          </a:prstGeom>
        </p:spPr>
        <p:txBody>
          <a:bodyPr lIns="0" tIns="0" rIns="0" bIns="0" rtlCol="0" anchor="t">
            <a:spAutoFit/>
          </a:bodyPr>
          <a:lstStyle/>
          <a:p>
            <a:pPr marL="1014509" lvl="1" indent="-507254" algn="l">
              <a:lnSpc>
                <a:spcPts val="6578"/>
              </a:lnSpc>
              <a:buFont typeface="Arial"/>
              <a:buChar char="•"/>
            </a:pPr>
            <a:r>
              <a:rPr lang="en-US" sz="4698">
                <a:solidFill>
                  <a:srgbClr val="31356E"/>
                </a:solidFill>
                <a:latin typeface="Noto Sans Bold"/>
              </a:rPr>
              <a:t>1. Linh kiện:</a:t>
            </a:r>
          </a:p>
        </p:txBody>
      </p:sp>
      <p:sp>
        <p:nvSpPr>
          <p:cNvPr id="13" name="TextBox 13"/>
          <p:cNvSpPr txBox="1"/>
          <p:nvPr/>
        </p:nvSpPr>
        <p:spPr>
          <a:xfrm>
            <a:off x="972039" y="914400"/>
            <a:ext cx="3262154" cy="561976"/>
          </a:xfrm>
          <a:prstGeom prst="rect">
            <a:avLst/>
          </a:prstGeom>
        </p:spPr>
        <p:txBody>
          <a:bodyPr lIns="0" tIns="0" rIns="0" bIns="0" rtlCol="0" anchor="t">
            <a:spAutoFit/>
          </a:bodyPr>
          <a:lstStyle/>
          <a:p>
            <a:pPr marL="647695" lvl="1" indent="-323848" algn="ctr">
              <a:lnSpc>
                <a:spcPts val="4199"/>
              </a:lnSpc>
              <a:buFont typeface="Arial"/>
              <a:buChar char="•"/>
            </a:pPr>
            <a:r>
              <a:rPr lang="en-US" sz="2999">
                <a:solidFill>
                  <a:srgbClr val="000000"/>
                </a:solidFill>
                <a:latin typeface="Calibri (MS) Bold"/>
              </a:rPr>
              <a:t>Arduino UNO R3</a:t>
            </a:r>
          </a:p>
        </p:txBody>
      </p:sp>
      <p:sp>
        <p:nvSpPr>
          <p:cNvPr id="14" name="TextBox 14"/>
          <p:cNvSpPr txBox="1"/>
          <p:nvPr/>
        </p:nvSpPr>
        <p:spPr>
          <a:xfrm>
            <a:off x="1028700" y="5216777"/>
            <a:ext cx="2699068" cy="561976"/>
          </a:xfrm>
          <a:prstGeom prst="rect">
            <a:avLst/>
          </a:prstGeom>
        </p:spPr>
        <p:txBody>
          <a:bodyPr lIns="0" tIns="0" rIns="0" bIns="0" rtlCol="0" anchor="t">
            <a:spAutoFit/>
          </a:bodyPr>
          <a:lstStyle/>
          <a:p>
            <a:pPr marL="647695" lvl="1" indent="-323848" algn="ctr">
              <a:lnSpc>
                <a:spcPts val="4199"/>
              </a:lnSpc>
              <a:buFont typeface="Arial"/>
              <a:buChar char="•"/>
            </a:pPr>
            <a:r>
              <a:rPr lang="en-US" sz="2999">
                <a:solidFill>
                  <a:srgbClr val="000000"/>
                </a:solidFill>
                <a:latin typeface="Calibri (MS) Bold"/>
              </a:rPr>
              <a:t>Bread Board </a:t>
            </a:r>
          </a:p>
        </p:txBody>
      </p:sp>
      <p:sp>
        <p:nvSpPr>
          <p:cNvPr id="15" name="TextBox 15"/>
          <p:cNvSpPr txBox="1"/>
          <p:nvPr/>
        </p:nvSpPr>
        <p:spPr>
          <a:xfrm>
            <a:off x="5803146" y="914400"/>
            <a:ext cx="4300697" cy="561976"/>
          </a:xfrm>
          <a:prstGeom prst="rect">
            <a:avLst/>
          </a:prstGeom>
        </p:spPr>
        <p:txBody>
          <a:bodyPr lIns="0" tIns="0" rIns="0" bIns="0" rtlCol="0" anchor="t">
            <a:spAutoFit/>
          </a:bodyPr>
          <a:lstStyle/>
          <a:p>
            <a:pPr marL="647695" lvl="1" indent="-323848" algn="ctr">
              <a:lnSpc>
                <a:spcPts val="4199"/>
              </a:lnSpc>
              <a:buFont typeface="Arial"/>
              <a:buChar char="•"/>
            </a:pPr>
            <a:r>
              <a:rPr lang="en-US" sz="2999">
                <a:solidFill>
                  <a:srgbClr val="000000"/>
                </a:solidFill>
                <a:latin typeface="Calibri (MS) Bold"/>
              </a:rPr>
              <a:t>Động cơ bước 28BYJ48</a:t>
            </a:r>
          </a:p>
        </p:txBody>
      </p:sp>
      <p:sp>
        <p:nvSpPr>
          <p:cNvPr id="16" name="TextBox 16"/>
          <p:cNvSpPr txBox="1"/>
          <p:nvPr/>
        </p:nvSpPr>
        <p:spPr>
          <a:xfrm>
            <a:off x="11494454" y="829779"/>
            <a:ext cx="2492216" cy="561976"/>
          </a:xfrm>
          <a:prstGeom prst="rect">
            <a:avLst/>
          </a:prstGeom>
        </p:spPr>
        <p:txBody>
          <a:bodyPr lIns="0" tIns="0" rIns="0" bIns="0" rtlCol="0" anchor="t">
            <a:spAutoFit/>
          </a:bodyPr>
          <a:lstStyle/>
          <a:p>
            <a:pPr marL="647695" lvl="1" indent="-323848" algn="ctr">
              <a:lnSpc>
                <a:spcPts val="4199"/>
              </a:lnSpc>
              <a:buFont typeface="Arial"/>
              <a:buChar char="•"/>
            </a:pPr>
            <a:r>
              <a:rPr lang="en-US" sz="2999">
                <a:solidFill>
                  <a:srgbClr val="000000"/>
                </a:solidFill>
                <a:latin typeface="Calibri (MS) Bold"/>
              </a:rPr>
              <a:t>Dây nối x10</a:t>
            </a:r>
          </a:p>
        </p:txBody>
      </p:sp>
      <p:sp>
        <p:nvSpPr>
          <p:cNvPr id="17" name="TextBox 17"/>
          <p:cNvSpPr txBox="1"/>
          <p:nvPr/>
        </p:nvSpPr>
        <p:spPr>
          <a:xfrm>
            <a:off x="14768597" y="876300"/>
            <a:ext cx="3340063" cy="1085851"/>
          </a:xfrm>
          <a:prstGeom prst="rect">
            <a:avLst/>
          </a:prstGeom>
        </p:spPr>
        <p:txBody>
          <a:bodyPr lIns="0" tIns="0" rIns="0" bIns="0" rtlCol="0" anchor="t">
            <a:spAutoFit/>
          </a:bodyPr>
          <a:lstStyle/>
          <a:p>
            <a:pPr marL="647695" lvl="1" indent="-323848" algn="ctr">
              <a:lnSpc>
                <a:spcPts val="4199"/>
              </a:lnSpc>
              <a:buFont typeface="Arial"/>
              <a:buChar char="•"/>
            </a:pPr>
            <a:r>
              <a:rPr lang="en-US" sz="2999">
                <a:solidFill>
                  <a:srgbClr val="000000"/>
                </a:solidFill>
                <a:latin typeface="Calibri (MS) Bold"/>
              </a:rPr>
              <a:t>Cảm biến dò line đơn TCRT5000</a:t>
            </a:r>
          </a:p>
        </p:txBody>
      </p:sp>
      <p:sp>
        <p:nvSpPr>
          <p:cNvPr id="18" name="TextBox 18"/>
          <p:cNvSpPr txBox="1"/>
          <p:nvPr/>
        </p:nvSpPr>
        <p:spPr>
          <a:xfrm>
            <a:off x="13404908" y="5216777"/>
            <a:ext cx="1969929" cy="561976"/>
          </a:xfrm>
          <a:prstGeom prst="rect">
            <a:avLst/>
          </a:prstGeom>
        </p:spPr>
        <p:txBody>
          <a:bodyPr lIns="0" tIns="0" rIns="0" bIns="0" rtlCol="0" anchor="t">
            <a:spAutoFit/>
          </a:bodyPr>
          <a:lstStyle/>
          <a:p>
            <a:pPr marL="647695" lvl="1" indent="-323848" algn="ctr">
              <a:lnSpc>
                <a:spcPts val="4199"/>
              </a:lnSpc>
              <a:buFont typeface="Arial"/>
              <a:buChar char="•"/>
            </a:pPr>
            <a:r>
              <a:rPr lang="en-US" sz="2999">
                <a:solidFill>
                  <a:srgbClr val="000000"/>
                </a:solidFill>
                <a:latin typeface="Calibri (MS) Bold"/>
              </a:rPr>
              <a:t>Cáp USB</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4422330" y="-9075283"/>
            <a:ext cx="32449385" cy="27495117"/>
          </a:xfrm>
          <a:custGeom>
            <a:avLst/>
            <a:gdLst/>
            <a:ahLst/>
            <a:cxnLst/>
            <a:rect l="l" t="t" r="r" b="b"/>
            <a:pathLst>
              <a:path w="32449385" h="27495117">
                <a:moveTo>
                  <a:pt x="0" y="0"/>
                </a:moveTo>
                <a:lnTo>
                  <a:pt x="32449386" y="0"/>
                </a:lnTo>
                <a:lnTo>
                  <a:pt x="32449386" y="27495117"/>
                </a:lnTo>
                <a:lnTo>
                  <a:pt x="0" y="27495117"/>
                </a:lnTo>
                <a:lnTo>
                  <a:pt x="0" y="0"/>
                </a:lnTo>
                <a:close/>
              </a:path>
            </a:pathLst>
          </a:custGeom>
          <a:blipFill>
            <a:blip r:embed="rId2"/>
            <a:stretch>
              <a:fillRect t="-9009" b="-9009"/>
            </a:stretch>
          </a:blipFill>
        </p:spPr>
        <p:txBody>
          <a:bodyPr/>
          <a:lstStyle/>
          <a:p>
            <a:endParaRPr lang="en-US"/>
          </a:p>
        </p:txBody>
      </p:sp>
      <p:grpSp>
        <p:nvGrpSpPr>
          <p:cNvPr id="3" name="Group 3"/>
          <p:cNvGrpSpPr/>
          <p:nvPr/>
        </p:nvGrpSpPr>
        <p:grpSpPr>
          <a:xfrm>
            <a:off x="9445209" y="7869784"/>
            <a:ext cx="1458173" cy="292978"/>
            <a:chOff x="0" y="0"/>
            <a:chExt cx="2888648" cy="580390"/>
          </a:xfrm>
        </p:grpSpPr>
        <p:sp>
          <p:nvSpPr>
            <p:cNvPr id="4" name="Freeform 4"/>
            <p:cNvSpPr/>
            <p:nvPr/>
          </p:nvSpPr>
          <p:spPr>
            <a:xfrm>
              <a:off x="2475898" y="38100"/>
              <a:ext cx="374650" cy="504190"/>
            </a:xfrm>
            <a:custGeom>
              <a:avLst/>
              <a:gdLst/>
              <a:ahLst/>
              <a:cxnLst/>
              <a:rect l="l" t="t" r="r" b="b"/>
              <a:pathLst>
                <a:path w="374650" h="504190">
                  <a:moveTo>
                    <a:pt x="0" y="504190"/>
                  </a:moveTo>
                  <a:lnTo>
                    <a:pt x="0" y="0"/>
                  </a:lnTo>
                  <a:lnTo>
                    <a:pt x="374650" y="252730"/>
                  </a:lnTo>
                  <a:close/>
                </a:path>
              </a:pathLst>
            </a:custGeom>
            <a:solidFill>
              <a:srgbClr val="FFFFFF">
                <a:alpha val="24706"/>
              </a:srgbClr>
            </a:solidFill>
          </p:spPr>
          <p:txBody>
            <a:bodyPr/>
            <a:lstStyle/>
            <a:p>
              <a:endParaRPr lang="en-US"/>
            </a:p>
          </p:txBody>
        </p:sp>
        <p:sp>
          <p:nvSpPr>
            <p:cNvPr id="5" name="Freeform 5"/>
            <p:cNvSpPr/>
            <p:nvPr/>
          </p:nvSpPr>
          <p:spPr>
            <a:xfrm>
              <a:off x="0" y="-2540"/>
              <a:ext cx="2888648" cy="582930"/>
            </a:xfrm>
            <a:custGeom>
              <a:avLst/>
              <a:gdLst/>
              <a:ahLst/>
              <a:cxnLst/>
              <a:rect l="l" t="t" r="r" b="b"/>
              <a:pathLst>
                <a:path w="2888648" h="582930">
                  <a:moveTo>
                    <a:pt x="2872138" y="261620"/>
                  </a:moveTo>
                  <a:lnTo>
                    <a:pt x="2497488" y="8890"/>
                  </a:lnTo>
                  <a:cubicBezTo>
                    <a:pt x="2486058" y="1270"/>
                    <a:pt x="2470818" y="0"/>
                    <a:pt x="2458118" y="6350"/>
                  </a:cubicBezTo>
                  <a:cubicBezTo>
                    <a:pt x="2445418" y="12700"/>
                    <a:pt x="2437798" y="25400"/>
                    <a:pt x="2437798" y="39370"/>
                  </a:cubicBezTo>
                  <a:lnTo>
                    <a:pt x="2437798" y="254000"/>
                  </a:lnTo>
                  <a:lnTo>
                    <a:pt x="0" y="254000"/>
                  </a:lnTo>
                  <a:lnTo>
                    <a:pt x="0" y="330200"/>
                  </a:lnTo>
                  <a:lnTo>
                    <a:pt x="2437798" y="330200"/>
                  </a:lnTo>
                  <a:lnTo>
                    <a:pt x="2437798" y="544830"/>
                  </a:lnTo>
                  <a:cubicBezTo>
                    <a:pt x="2437798" y="558800"/>
                    <a:pt x="2445418" y="571500"/>
                    <a:pt x="2458118" y="577850"/>
                  </a:cubicBezTo>
                  <a:cubicBezTo>
                    <a:pt x="2463198" y="580390"/>
                    <a:pt x="2469548" y="582930"/>
                    <a:pt x="2475898" y="582930"/>
                  </a:cubicBezTo>
                  <a:cubicBezTo>
                    <a:pt x="2483518" y="582930"/>
                    <a:pt x="2491138" y="580390"/>
                    <a:pt x="2497488" y="576580"/>
                  </a:cubicBezTo>
                  <a:lnTo>
                    <a:pt x="2872138" y="323850"/>
                  </a:lnTo>
                  <a:cubicBezTo>
                    <a:pt x="2882298" y="316230"/>
                    <a:pt x="2888648" y="304800"/>
                    <a:pt x="2888648" y="292100"/>
                  </a:cubicBezTo>
                  <a:cubicBezTo>
                    <a:pt x="2888648" y="279400"/>
                    <a:pt x="2882298" y="267970"/>
                    <a:pt x="2872138" y="261620"/>
                  </a:cubicBezTo>
                  <a:close/>
                  <a:moveTo>
                    <a:pt x="2513998" y="473710"/>
                  </a:moveTo>
                  <a:lnTo>
                    <a:pt x="2513998" y="111760"/>
                  </a:lnTo>
                  <a:lnTo>
                    <a:pt x="2781968" y="292100"/>
                  </a:lnTo>
                  <a:lnTo>
                    <a:pt x="2513998" y="473710"/>
                  </a:lnTo>
                  <a:close/>
                </a:path>
              </a:pathLst>
            </a:custGeom>
            <a:solidFill>
              <a:srgbClr val="191919">
                <a:alpha val="24706"/>
              </a:srgbClr>
            </a:solidFill>
          </p:spPr>
          <p:txBody>
            <a:bodyPr/>
            <a:lstStyle/>
            <a:p>
              <a:endParaRPr lang="en-US"/>
            </a:p>
          </p:txBody>
        </p:sp>
      </p:grpSp>
      <p:grpSp>
        <p:nvGrpSpPr>
          <p:cNvPr id="6" name="Group 6"/>
          <p:cNvGrpSpPr/>
          <p:nvPr/>
        </p:nvGrpSpPr>
        <p:grpSpPr>
          <a:xfrm>
            <a:off x="10837762" y="5629657"/>
            <a:ext cx="2395654" cy="292978"/>
            <a:chOff x="0" y="0"/>
            <a:chExt cx="4745803" cy="580390"/>
          </a:xfrm>
        </p:grpSpPr>
        <p:sp>
          <p:nvSpPr>
            <p:cNvPr id="7" name="Freeform 7"/>
            <p:cNvSpPr/>
            <p:nvPr/>
          </p:nvSpPr>
          <p:spPr>
            <a:xfrm>
              <a:off x="4333053" y="38100"/>
              <a:ext cx="374650" cy="504190"/>
            </a:xfrm>
            <a:custGeom>
              <a:avLst/>
              <a:gdLst/>
              <a:ahLst/>
              <a:cxnLst/>
              <a:rect l="l" t="t" r="r" b="b"/>
              <a:pathLst>
                <a:path w="374650" h="504190">
                  <a:moveTo>
                    <a:pt x="0" y="504190"/>
                  </a:moveTo>
                  <a:lnTo>
                    <a:pt x="0" y="0"/>
                  </a:lnTo>
                  <a:lnTo>
                    <a:pt x="374650" y="252730"/>
                  </a:lnTo>
                  <a:close/>
                </a:path>
              </a:pathLst>
            </a:custGeom>
            <a:solidFill>
              <a:srgbClr val="FFFFFF">
                <a:alpha val="24706"/>
              </a:srgbClr>
            </a:solidFill>
          </p:spPr>
          <p:txBody>
            <a:bodyPr/>
            <a:lstStyle/>
            <a:p>
              <a:endParaRPr lang="en-US"/>
            </a:p>
          </p:txBody>
        </p:sp>
        <p:sp>
          <p:nvSpPr>
            <p:cNvPr id="8" name="Freeform 8"/>
            <p:cNvSpPr/>
            <p:nvPr/>
          </p:nvSpPr>
          <p:spPr>
            <a:xfrm>
              <a:off x="0" y="-2540"/>
              <a:ext cx="4745803" cy="582930"/>
            </a:xfrm>
            <a:custGeom>
              <a:avLst/>
              <a:gdLst/>
              <a:ahLst/>
              <a:cxnLst/>
              <a:rect l="l" t="t" r="r" b="b"/>
              <a:pathLst>
                <a:path w="4745803" h="582930">
                  <a:moveTo>
                    <a:pt x="4729293" y="261620"/>
                  </a:moveTo>
                  <a:lnTo>
                    <a:pt x="4354643" y="8890"/>
                  </a:lnTo>
                  <a:cubicBezTo>
                    <a:pt x="4343213" y="1270"/>
                    <a:pt x="4327973" y="0"/>
                    <a:pt x="4315273" y="6350"/>
                  </a:cubicBezTo>
                  <a:cubicBezTo>
                    <a:pt x="4302573" y="12700"/>
                    <a:pt x="4294953" y="25400"/>
                    <a:pt x="4294953" y="39370"/>
                  </a:cubicBezTo>
                  <a:lnTo>
                    <a:pt x="4294953" y="254000"/>
                  </a:lnTo>
                  <a:lnTo>
                    <a:pt x="0" y="254000"/>
                  </a:lnTo>
                  <a:lnTo>
                    <a:pt x="0" y="330200"/>
                  </a:lnTo>
                  <a:lnTo>
                    <a:pt x="4294953" y="330200"/>
                  </a:lnTo>
                  <a:lnTo>
                    <a:pt x="4294953" y="544830"/>
                  </a:lnTo>
                  <a:cubicBezTo>
                    <a:pt x="4294953" y="558800"/>
                    <a:pt x="4302573" y="571500"/>
                    <a:pt x="4315273" y="577850"/>
                  </a:cubicBezTo>
                  <a:cubicBezTo>
                    <a:pt x="4320353" y="580390"/>
                    <a:pt x="4326703" y="582930"/>
                    <a:pt x="4333053" y="582930"/>
                  </a:cubicBezTo>
                  <a:cubicBezTo>
                    <a:pt x="4340673" y="582930"/>
                    <a:pt x="4348293" y="580390"/>
                    <a:pt x="4354643" y="576580"/>
                  </a:cubicBezTo>
                  <a:lnTo>
                    <a:pt x="4729293" y="323850"/>
                  </a:lnTo>
                  <a:cubicBezTo>
                    <a:pt x="4739453" y="316230"/>
                    <a:pt x="4745803" y="304800"/>
                    <a:pt x="4745803" y="292100"/>
                  </a:cubicBezTo>
                  <a:cubicBezTo>
                    <a:pt x="4745803" y="279400"/>
                    <a:pt x="4739453" y="267970"/>
                    <a:pt x="4729293" y="261620"/>
                  </a:cubicBezTo>
                  <a:close/>
                  <a:moveTo>
                    <a:pt x="4371153" y="473710"/>
                  </a:moveTo>
                  <a:lnTo>
                    <a:pt x="4371153" y="111760"/>
                  </a:lnTo>
                  <a:lnTo>
                    <a:pt x="4639123" y="292100"/>
                  </a:lnTo>
                  <a:lnTo>
                    <a:pt x="4371153" y="473710"/>
                  </a:lnTo>
                  <a:close/>
                </a:path>
              </a:pathLst>
            </a:custGeom>
            <a:solidFill>
              <a:srgbClr val="191919">
                <a:alpha val="24706"/>
              </a:srgbClr>
            </a:solidFill>
          </p:spPr>
          <p:txBody>
            <a:bodyPr/>
            <a:lstStyle/>
            <a:p>
              <a:endParaRPr lang="en-US"/>
            </a:p>
          </p:txBody>
        </p:sp>
      </p:grpSp>
      <p:sp>
        <p:nvSpPr>
          <p:cNvPr id="9" name="AutoShape 9"/>
          <p:cNvSpPr/>
          <p:nvPr/>
        </p:nvSpPr>
        <p:spPr>
          <a:xfrm rot="-5400000">
            <a:off x="6026995" y="5437787"/>
            <a:ext cx="5122808" cy="36462"/>
          </a:xfrm>
          <a:prstGeom prst="rect">
            <a:avLst/>
          </a:prstGeom>
          <a:solidFill>
            <a:srgbClr val="191919">
              <a:alpha val="24706"/>
            </a:srgbClr>
          </a:solidFill>
        </p:spPr>
        <p:txBody>
          <a:bodyPr/>
          <a:lstStyle/>
          <a:p>
            <a:endParaRPr lang="en-US"/>
          </a:p>
        </p:txBody>
      </p:sp>
      <p:sp>
        <p:nvSpPr>
          <p:cNvPr id="10" name="AutoShape 10"/>
          <p:cNvSpPr/>
          <p:nvPr/>
        </p:nvSpPr>
        <p:spPr>
          <a:xfrm rot="-5400000">
            <a:off x="6902036" y="5436638"/>
            <a:ext cx="5122808" cy="36462"/>
          </a:xfrm>
          <a:prstGeom prst="rect">
            <a:avLst/>
          </a:prstGeom>
          <a:solidFill>
            <a:srgbClr val="191919">
              <a:alpha val="24706"/>
            </a:srgbClr>
          </a:solidFill>
        </p:spPr>
        <p:txBody>
          <a:bodyPr/>
          <a:lstStyle/>
          <a:p>
            <a:endParaRPr lang="en-US"/>
          </a:p>
        </p:txBody>
      </p:sp>
      <p:grpSp>
        <p:nvGrpSpPr>
          <p:cNvPr id="11" name="Group 11"/>
          <p:cNvGrpSpPr/>
          <p:nvPr/>
        </p:nvGrpSpPr>
        <p:grpSpPr>
          <a:xfrm>
            <a:off x="9445209" y="2746976"/>
            <a:ext cx="1458173" cy="292978"/>
            <a:chOff x="0" y="0"/>
            <a:chExt cx="2888648" cy="580390"/>
          </a:xfrm>
        </p:grpSpPr>
        <p:sp>
          <p:nvSpPr>
            <p:cNvPr id="12" name="Freeform 12"/>
            <p:cNvSpPr/>
            <p:nvPr/>
          </p:nvSpPr>
          <p:spPr>
            <a:xfrm>
              <a:off x="2475898" y="38100"/>
              <a:ext cx="374650" cy="504190"/>
            </a:xfrm>
            <a:custGeom>
              <a:avLst/>
              <a:gdLst/>
              <a:ahLst/>
              <a:cxnLst/>
              <a:rect l="l" t="t" r="r" b="b"/>
              <a:pathLst>
                <a:path w="374650" h="504190">
                  <a:moveTo>
                    <a:pt x="0" y="504190"/>
                  </a:moveTo>
                  <a:lnTo>
                    <a:pt x="0" y="0"/>
                  </a:lnTo>
                  <a:lnTo>
                    <a:pt x="374650" y="252730"/>
                  </a:lnTo>
                  <a:close/>
                </a:path>
              </a:pathLst>
            </a:custGeom>
            <a:solidFill>
              <a:srgbClr val="FFFFFF">
                <a:alpha val="24706"/>
              </a:srgbClr>
            </a:solidFill>
          </p:spPr>
          <p:txBody>
            <a:bodyPr/>
            <a:lstStyle/>
            <a:p>
              <a:endParaRPr lang="en-US"/>
            </a:p>
          </p:txBody>
        </p:sp>
        <p:sp>
          <p:nvSpPr>
            <p:cNvPr id="13" name="Freeform 13"/>
            <p:cNvSpPr/>
            <p:nvPr/>
          </p:nvSpPr>
          <p:spPr>
            <a:xfrm>
              <a:off x="0" y="-2540"/>
              <a:ext cx="2888648" cy="582930"/>
            </a:xfrm>
            <a:custGeom>
              <a:avLst/>
              <a:gdLst/>
              <a:ahLst/>
              <a:cxnLst/>
              <a:rect l="l" t="t" r="r" b="b"/>
              <a:pathLst>
                <a:path w="2888648" h="582930">
                  <a:moveTo>
                    <a:pt x="2872138" y="261620"/>
                  </a:moveTo>
                  <a:lnTo>
                    <a:pt x="2497488" y="8890"/>
                  </a:lnTo>
                  <a:cubicBezTo>
                    <a:pt x="2486058" y="1270"/>
                    <a:pt x="2470818" y="0"/>
                    <a:pt x="2458118" y="6350"/>
                  </a:cubicBezTo>
                  <a:cubicBezTo>
                    <a:pt x="2445418" y="12700"/>
                    <a:pt x="2437798" y="25400"/>
                    <a:pt x="2437798" y="39370"/>
                  </a:cubicBezTo>
                  <a:lnTo>
                    <a:pt x="2437798" y="254000"/>
                  </a:lnTo>
                  <a:lnTo>
                    <a:pt x="0" y="254000"/>
                  </a:lnTo>
                  <a:lnTo>
                    <a:pt x="0" y="330200"/>
                  </a:lnTo>
                  <a:lnTo>
                    <a:pt x="2437798" y="330200"/>
                  </a:lnTo>
                  <a:lnTo>
                    <a:pt x="2437798" y="544830"/>
                  </a:lnTo>
                  <a:cubicBezTo>
                    <a:pt x="2437798" y="558800"/>
                    <a:pt x="2445418" y="571500"/>
                    <a:pt x="2458118" y="577850"/>
                  </a:cubicBezTo>
                  <a:cubicBezTo>
                    <a:pt x="2463198" y="580390"/>
                    <a:pt x="2469548" y="582930"/>
                    <a:pt x="2475898" y="582930"/>
                  </a:cubicBezTo>
                  <a:cubicBezTo>
                    <a:pt x="2483518" y="582930"/>
                    <a:pt x="2491138" y="580390"/>
                    <a:pt x="2497488" y="576580"/>
                  </a:cubicBezTo>
                  <a:lnTo>
                    <a:pt x="2872138" y="323850"/>
                  </a:lnTo>
                  <a:cubicBezTo>
                    <a:pt x="2882298" y="316230"/>
                    <a:pt x="2888648" y="304800"/>
                    <a:pt x="2888648" y="292100"/>
                  </a:cubicBezTo>
                  <a:cubicBezTo>
                    <a:pt x="2888648" y="279400"/>
                    <a:pt x="2882298" y="267970"/>
                    <a:pt x="2872138" y="261620"/>
                  </a:cubicBezTo>
                  <a:close/>
                  <a:moveTo>
                    <a:pt x="2513998" y="473710"/>
                  </a:moveTo>
                  <a:lnTo>
                    <a:pt x="2513998" y="111760"/>
                  </a:lnTo>
                  <a:lnTo>
                    <a:pt x="2781968" y="292100"/>
                  </a:lnTo>
                  <a:lnTo>
                    <a:pt x="2513998" y="473710"/>
                  </a:lnTo>
                  <a:close/>
                </a:path>
              </a:pathLst>
            </a:custGeom>
            <a:solidFill>
              <a:srgbClr val="191919">
                <a:alpha val="24706"/>
              </a:srgbClr>
            </a:solidFill>
          </p:spPr>
          <p:txBody>
            <a:bodyPr/>
            <a:lstStyle/>
            <a:p>
              <a:endParaRPr lang="en-US"/>
            </a:p>
          </p:txBody>
        </p:sp>
      </p:grpSp>
      <p:grpSp>
        <p:nvGrpSpPr>
          <p:cNvPr id="14" name="Group 14"/>
          <p:cNvGrpSpPr/>
          <p:nvPr/>
        </p:nvGrpSpPr>
        <p:grpSpPr>
          <a:xfrm rot="-10800000">
            <a:off x="7148457" y="2749273"/>
            <a:ext cx="1458173" cy="292978"/>
            <a:chOff x="0" y="0"/>
            <a:chExt cx="2888648" cy="580390"/>
          </a:xfrm>
        </p:grpSpPr>
        <p:sp>
          <p:nvSpPr>
            <p:cNvPr id="15" name="Freeform 15"/>
            <p:cNvSpPr/>
            <p:nvPr/>
          </p:nvSpPr>
          <p:spPr>
            <a:xfrm>
              <a:off x="2475898" y="38100"/>
              <a:ext cx="374650" cy="504190"/>
            </a:xfrm>
            <a:custGeom>
              <a:avLst/>
              <a:gdLst/>
              <a:ahLst/>
              <a:cxnLst/>
              <a:rect l="l" t="t" r="r" b="b"/>
              <a:pathLst>
                <a:path w="374650" h="504190">
                  <a:moveTo>
                    <a:pt x="0" y="504190"/>
                  </a:moveTo>
                  <a:lnTo>
                    <a:pt x="0" y="0"/>
                  </a:lnTo>
                  <a:lnTo>
                    <a:pt x="374650" y="252730"/>
                  </a:lnTo>
                  <a:close/>
                </a:path>
              </a:pathLst>
            </a:custGeom>
            <a:solidFill>
              <a:srgbClr val="FFFFFF">
                <a:alpha val="24706"/>
              </a:srgbClr>
            </a:solidFill>
          </p:spPr>
          <p:txBody>
            <a:bodyPr/>
            <a:lstStyle/>
            <a:p>
              <a:endParaRPr lang="en-US"/>
            </a:p>
          </p:txBody>
        </p:sp>
        <p:sp>
          <p:nvSpPr>
            <p:cNvPr id="16" name="Freeform 16"/>
            <p:cNvSpPr/>
            <p:nvPr/>
          </p:nvSpPr>
          <p:spPr>
            <a:xfrm>
              <a:off x="0" y="-2540"/>
              <a:ext cx="2888648" cy="582930"/>
            </a:xfrm>
            <a:custGeom>
              <a:avLst/>
              <a:gdLst/>
              <a:ahLst/>
              <a:cxnLst/>
              <a:rect l="l" t="t" r="r" b="b"/>
              <a:pathLst>
                <a:path w="2888648" h="582930">
                  <a:moveTo>
                    <a:pt x="2872138" y="261620"/>
                  </a:moveTo>
                  <a:lnTo>
                    <a:pt x="2497488" y="8890"/>
                  </a:lnTo>
                  <a:cubicBezTo>
                    <a:pt x="2486058" y="1270"/>
                    <a:pt x="2470818" y="0"/>
                    <a:pt x="2458118" y="6350"/>
                  </a:cubicBezTo>
                  <a:cubicBezTo>
                    <a:pt x="2445418" y="12700"/>
                    <a:pt x="2437798" y="25400"/>
                    <a:pt x="2437798" y="39370"/>
                  </a:cubicBezTo>
                  <a:lnTo>
                    <a:pt x="2437798" y="254000"/>
                  </a:lnTo>
                  <a:lnTo>
                    <a:pt x="0" y="254000"/>
                  </a:lnTo>
                  <a:lnTo>
                    <a:pt x="0" y="330200"/>
                  </a:lnTo>
                  <a:lnTo>
                    <a:pt x="2437798" y="330200"/>
                  </a:lnTo>
                  <a:lnTo>
                    <a:pt x="2437798" y="544830"/>
                  </a:lnTo>
                  <a:cubicBezTo>
                    <a:pt x="2437798" y="558800"/>
                    <a:pt x="2445418" y="571500"/>
                    <a:pt x="2458118" y="577850"/>
                  </a:cubicBezTo>
                  <a:cubicBezTo>
                    <a:pt x="2463198" y="580390"/>
                    <a:pt x="2469548" y="582930"/>
                    <a:pt x="2475898" y="582930"/>
                  </a:cubicBezTo>
                  <a:cubicBezTo>
                    <a:pt x="2483518" y="582930"/>
                    <a:pt x="2491138" y="580390"/>
                    <a:pt x="2497488" y="576580"/>
                  </a:cubicBezTo>
                  <a:lnTo>
                    <a:pt x="2872138" y="323850"/>
                  </a:lnTo>
                  <a:cubicBezTo>
                    <a:pt x="2882298" y="316230"/>
                    <a:pt x="2888648" y="304800"/>
                    <a:pt x="2888648" y="292100"/>
                  </a:cubicBezTo>
                  <a:cubicBezTo>
                    <a:pt x="2888648" y="279400"/>
                    <a:pt x="2882298" y="267970"/>
                    <a:pt x="2872138" y="261620"/>
                  </a:cubicBezTo>
                  <a:close/>
                  <a:moveTo>
                    <a:pt x="2513998" y="473710"/>
                  </a:moveTo>
                  <a:lnTo>
                    <a:pt x="2513998" y="111760"/>
                  </a:lnTo>
                  <a:lnTo>
                    <a:pt x="2781968" y="292100"/>
                  </a:lnTo>
                  <a:lnTo>
                    <a:pt x="2513998" y="473710"/>
                  </a:lnTo>
                  <a:close/>
                </a:path>
              </a:pathLst>
            </a:custGeom>
            <a:solidFill>
              <a:srgbClr val="191919">
                <a:alpha val="24706"/>
              </a:srgbClr>
            </a:solidFill>
          </p:spPr>
          <p:txBody>
            <a:bodyPr/>
            <a:lstStyle/>
            <a:p>
              <a:endParaRPr lang="en-US"/>
            </a:p>
          </p:txBody>
        </p:sp>
      </p:grpSp>
      <p:grpSp>
        <p:nvGrpSpPr>
          <p:cNvPr id="17" name="Group 17"/>
          <p:cNvGrpSpPr/>
          <p:nvPr/>
        </p:nvGrpSpPr>
        <p:grpSpPr>
          <a:xfrm rot="-10800000">
            <a:off x="7148457" y="7869784"/>
            <a:ext cx="1458173" cy="292978"/>
            <a:chOff x="0" y="0"/>
            <a:chExt cx="2888648" cy="580390"/>
          </a:xfrm>
        </p:grpSpPr>
        <p:sp>
          <p:nvSpPr>
            <p:cNvPr id="18" name="Freeform 18"/>
            <p:cNvSpPr/>
            <p:nvPr/>
          </p:nvSpPr>
          <p:spPr>
            <a:xfrm>
              <a:off x="2475898" y="38100"/>
              <a:ext cx="374650" cy="504190"/>
            </a:xfrm>
            <a:custGeom>
              <a:avLst/>
              <a:gdLst/>
              <a:ahLst/>
              <a:cxnLst/>
              <a:rect l="l" t="t" r="r" b="b"/>
              <a:pathLst>
                <a:path w="374650" h="504190">
                  <a:moveTo>
                    <a:pt x="0" y="504190"/>
                  </a:moveTo>
                  <a:lnTo>
                    <a:pt x="0" y="0"/>
                  </a:lnTo>
                  <a:lnTo>
                    <a:pt x="374650" y="252730"/>
                  </a:lnTo>
                  <a:close/>
                </a:path>
              </a:pathLst>
            </a:custGeom>
            <a:solidFill>
              <a:srgbClr val="FFFFFF">
                <a:alpha val="24706"/>
              </a:srgbClr>
            </a:solidFill>
          </p:spPr>
          <p:txBody>
            <a:bodyPr/>
            <a:lstStyle/>
            <a:p>
              <a:endParaRPr lang="en-US"/>
            </a:p>
          </p:txBody>
        </p:sp>
        <p:sp>
          <p:nvSpPr>
            <p:cNvPr id="19" name="Freeform 19"/>
            <p:cNvSpPr/>
            <p:nvPr/>
          </p:nvSpPr>
          <p:spPr>
            <a:xfrm>
              <a:off x="0" y="-2540"/>
              <a:ext cx="2888648" cy="582930"/>
            </a:xfrm>
            <a:custGeom>
              <a:avLst/>
              <a:gdLst/>
              <a:ahLst/>
              <a:cxnLst/>
              <a:rect l="l" t="t" r="r" b="b"/>
              <a:pathLst>
                <a:path w="2888648" h="582930">
                  <a:moveTo>
                    <a:pt x="2872138" y="261620"/>
                  </a:moveTo>
                  <a:lnTo>
                    <a:pt x="2497488" y="8890"/>
                  </a:lnTo>
                  <a:cubicBezTo>
                    <a:pt x="2486058" y="1270"/>
                    <a:pt x="2470818" y="0"/>
                    <a:pt x="2458118" y="6350"/>
                  </a:cubicBezTo>
                  <a:cubicBezTo>
                    <a:pt x="2445418" y="12700"/>
                    <a:pt x="2437798" y="25400"/>
                    <a:pt x="2437798" y="39370"/>
                  </a:cubicBezTo>
                  <a:lnTo>
                    <a:pt x="2437798" y="254000"/>
                  </a:lnTo>
                  <a:lnTo>
                    <a:pt x="0" y="254000"/>
                  </a:lnTo>
                  <a:lnTo>
                    <a:pt x="0" y="330200"/>
                  </a:lnTo>
                  <a:lnTo>
                    <a:pt x="2437798" y="330200"/>
                  </a:lnTo>
                  <a:lnTo>
                    <a:pt x="2437798" y="544830"/>
                  </a:lnTo>
                  <a:cubicBezTo>
                    <a:pt x="2437798" y="558800"/>
                    <a:pt x="2445418" y="571500"/>
                    <a:pt x="2458118" y="577850"/>
                  </a:cubicBezTo>
                  <a:cubicBezTo>
                    <a:pt x="2463198" y="580390"/>
                    <a:pt x="2469548" y="582930"/>
                    <a:pt x="2475898" y="582930"/>
                  </a:cubicBezTo>
                  <a:cubicBezTo>
                    <a:pt x="2483518" y="582930"/>
                    <a:pt x="2491138" y="580390"/>
                    <a:pt x="2497488" y="576580"/>
                  </a:cubicBezTo>
                  <a:lnTo>
                    <a:pt x="2872138" y="323850"/>
                  </a:lnTo>
                  <a:cubicBezTo>
                    <a:pt x="2882298" y="316230"/>
                    <a:pt x="2888648" y="304800"/>
                    <a:pt x="2888648" y="292100"/>
                  </a:cubicBezTo>
                  <a:cubicBezTo>
                    <a:pt x="2888648" y="279400"/>
                    <a:pt x="2882298" y="267970"/>
                    <a:pt x="2872138" y="261620"/>
                  </a:cubicBezTo>
                  <a:close/>
                  <a:moveTo>
                    <a:pt x="2513998" y="473710"/>
                  </a:moveTo>
                  <a:lnTo>
                    <a:pt x="2513998" y="111760"/>
                  </a:lnTo>
                  <a:lnTo>
                    <a:pt x="2781968" y="292100"/>
                  </a:lnTo>
                  <a:lnTo>
                    <a:pt x="2513998" y="473710"/>
                  </a:lnTo>
                  <a:close/>
                </a:path>
              </a:pathLst>
            </a:custGeom>
            <a:solidFill>
              <a:srgbClr val="191919">
                <a:alpha val="24706"/>
              </a:srgbClr>
            </a:solidFill>
          </p:spPr>
          <p:txBody>
            <a:bodyPr/>
            <a:lstStyle/>
            <a:p>
              <a:endParaRPr lang="en-US"/>
            </a:p>
          </p:txBody>
        </p:sp>
      </p:grpSp>
      <p:grpSp>
        <p:nvGrpSpPr>
          <p:cNvPr id="20" name="Group 20"/>
          <p:cNvGrpSpPr/>
          <p:nvPr/>
        </p:nvGrpSpPr>
        <p:grpSpPr>
          <a:xfrm>
            <a:off x="3681711" y="2455451"/>
            <a:ext cx="3257501" cy="880623"/>
            <a:chOff x="0" y="0"/>
            <a:chExt cx="9555633" cy="2583240"/>
          </a:xfrm>
        </p:grpSpPr>
        <p:sp>
          <p:nvSpPr>
            <p:cNvPr id="21" name="Freeform 21"/>
            <p:cNvSpPr/>
            <p:nvPr/>
          </p:nvSpPr>
          <p:spPr>
            <a:xfrm>
              <a:off x="0" y="0"/>
              <a:ext cx="9555634" cy="2583240"/>
            </a:xfrm>
            <a:custGeom>
              <a:avLst/>
              <a:gdLst/>
              <a:ahLst/>
              <a:cxnLst/>
              <a:rect l="l" t="t" r="r" b="b"/>
              <a:pathLst>
                <a:path w="9555634" h="2583240">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86EAE9"/>
            </a:solidFill>
          </p:spPr>
          <p:txBody>
            <a:bodyPr/>
            <a:lstStyle/>
            <a:p>
              <a:endParaRPr lang="en-US"/>
            </a:p>
          </p:txBody>
        </p:sp>
      </p:grpSp>
      <p:sp>
        <p:nvSpPr>
          <p:cNvPr id="22" name="Freeform 22"/>
          <p:cNvSpPr/>
          <p:nvPr/>
        </p:nvSpPr>
        <p:spPr>
          <a:xfrm>
            <a:off x="7450238" y="4144492"/>
            <a:ext cx="3387524" cy="3387524"/>
          </a:xfrm>
          <a:custGeom>
            <a:avLst/>
            <a:gdLst/>
            <a:ahLst/>
            <a:cxnLst/>
            <a:rect l="l" t="t" r="r" b="b"/>
            <a:pathLst>
              <a:path w="3387524" h="3387524">
                <a:moveTo>
                  <a:pt x="0" y="0"/>
                </a:moveTo>
                <a:lnTo>
                  <a:pt x="3387524" y="0"/>
                </a:lnTo>
                <a:lnTo>
                  <a:pt x="3387524" y="3387524"/>
                </a:lnTo>
                <a:lnTo>
                  <a:pt x="0" y="338752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3" name="TextBox 23"/>
          <p:cNvSpPr txBox="1"/>
          <p:nvPr/>
        </p:nvSpPr>
        <p:spPr>
          <a:xfrm>
            <a:off x="7516711" y="4634176"/>
            <a:ext cx="3386672" cy="1461135"/>
          </a:xfrm>
          <a:prstGeom prst="rect">
            <a:avLst/>
          </a:prstGeom>
        </p:spPr>
        <p:txBody>
          <a:bodyPr lIns="0" tIns="0" rIns="0" bIns="0" rtlCol="0" anchor="t">
            <a:spAutoFit/>
          </a:bodyPr>
          <a:lstStyle/>
          <a:p>
            <a:pPr algn="ctr">
              <a:lnSpc>
                <a:spcPts val="3870"/>
              </a:lnSpc>
            </a:pPr>
            <a:r>
              <a:rPr lang="en-US" sz="3000" spc="117">
                <a:solidFill>
                  <a:srgbClr val="FFFFFF"/>
                </a:solidFill>
                <a:latin typeface="Arimo Bold"/>
              </a:rPr>
              <a:t>NỘI DUNG</a:t>
            </a:r>
          </a:p>
          <a:p>
            <a:pPr algn="ctr">
              <a:lnSpc>
                <a:spcPts val="3870"/>
              </a:lnSpc>
            </a:pPr>
            <a:r>
              <a:rPr lang="en-US" sz="3000" spc="117">
                <a:solidFill>
                  <a:srgbClr val="FFFFFF"/>
                </a:solidFill>
                <a:latin typeface="Arimo Bold"/>
              </a:rPr>
              <a:t>VỀ </a:t>
            </a:r>
          </a:p>
          <a:p>
            <a:pPr marL="0" lvl="0" indent="0" algn="ctr">
              <a:lnSpc>
                <a:spcPts val="3870"/>
              </a:lnSpc>
              <a:spcBef>
                <a:spcPct val="0"/>
              </a:spcBef>
            </a:pPr>
            <a:r>
              <a:rPr lang="en-US" sz="3000" spc="117">
                <a:solidFill>
                  <a:srgbClr val="FFFFFF"/>
                </a:solidFill>
                <a:latin typeface="Arimo Bold"/>
              </a:rPr>
              <a:t>ĐỘNG CƠ BƯỚC </a:t>
            </a:r>
          </a:p>
        </p:txBody>
      </p:sp>
      <p:grpSp>
        <p:nvGrpSpPr>
          <p:cNvPr id="24" name="Group 24"/>
          <p:cNvGrpSpPr/>
          <p:nvPr/>
        </p:nvGrpSpPr>
        <p:grpSpPr>
          <a:xfrm>
            <a:off x="789989" y="5383793"/>
            <a:ext cx="4074094" cy="880623"/>
            <a:chOff x="0" y="0"/>
            <a:chExt cx="11951048" cy="2583240"/>
          </a:xfrm>
        </p:grpSpPr>
        <p:sp>
          <p:nvSpPr>
            <p:cNvPr id="25" name="Freeform 25"/>
            <p:cNvSpPr/>
            <p:nvPr/>
          </p:nvSpPr>
          <p:spPr>
            <a:xfrm>
              <a:off x="0" y="0"/>
              <a:ext cx="11951048" cy="2583240"/>
            </a:xfrm>
            <a:custGeom>
              <a:avLst/>
              <a:gdLst/>
              <a:ahLst/>
              <a:cxnLst/>
              <a:rect l="l" t="t" r="r" b="b"/>
              <a:pathLst>
                <a:path w="11951048" h="2583240">
                  <a:moveTo>
                    <a:pt x="11826588" y="2583240"/>
                  </a:moveTo>
                  <a:lnTo>
                    <a:pt x="124460" y="2583240"/>
                  </a:lnTo>
                  <a:cubicBezTo>
                    <a:pt x="55880" y="2583240"/>
                    <a:pt x="0" y="2527360"/>
                    <a:pt x="0" y="2458780"/>
                  </a:cubicBezTo>
                  <a:lnTo>
                    <a:pt x="0" y="124460"/>
                  </a:lnTo>
                  <a:cubicBezTo>
                    <a:pt x="0" y="55880"/>
                    <a:pt x="55880" y="0"/>
                    <a:pt x="124460" y="0"/>
                  </a:cubicBezTo>
                  <a:lnTo>
                    <a:pt x="11826588" y="0"/>
                  </a:lnTo>
                  <a:cubicBezTo>
                    <a:pt x="11895169" y="0"/>
                    <a:pt x="11951048" y="55880"/>
                    <a:pt x="11951048" y="124460"/>
                  </a:cubicBezTo>
                  <a:lnTo>
                    <a:pt x="11951048" y="2458780"/>
                  </a:lnTo>
                  <a:cubicBezTo>
                    <a:pt x="11951048" y="2527360"/>
                    <a:pt x="11895169" y="2583240"/>
                    <a:pt x="11826588" y="2583240"/>
                  </a:cubicBezTo>
                  <a:close/>
                </a:path>
              </a:pathLst>
            </a:custGeom>
            <a:solidFill>
              <a:srgbClr val="3EDAD8"/>
            </a:solidFill>
          </p:spPr>
          <p:txBody>
            <a:bodyPr/>
            <a:lstStyle/>
            <a:p>
              <a:endParaRPr lang="en-US"/>
            </a:p>
          </p:txBody>
        </p:sp>
      </p:grpSp>
      <p:grpSp>
        <p:nvGrpSpPr>
          <p:cNvPr id="26" name="Group 26"/>
          <p:cNvGrpSpPr/>
          <p:nvPr/>
        </p:nvGrpSpPr>
        <p:grpSpPr>
          <a:xfrm>
            <a:off x="2032981" y="7521628"/>
            <a:ext cx="4906231" cy="849732"/>
            <a:chOff x="0" y="0"/>
            <a:chExt cx="12489061" cy="2583240"/>
          </a:xfrm>
        </p:grpSpPr>
        <p:sp>
          <p:nvSpPr>
            <p:cNvPr id="27" name="Freeform 27"/>
            <p:cNvSpPr/>
            <p:nvPr/>
          </p:nvSpPr>
          <p:spPr>
            <a:xfrm>
              <a:off x="0" y="0"/>
              <a:ext cx="12489061" cy="2583240"/>
            </a:xfrm>
            <a:custGeom>
              <a:avLst/>
              <a:gdLst/>
              <a:ahLst/>
              <a:cxnLst/>
              <a:rect l="l" t="t" r="r" b="b"/>
              <a:pathLst>
                <a:path w="12489061" h="2583240">
                  <a:moveTo>
                    <a:pt x="12364601" y="2583240"/>
                  </a:moveTo>
                  <a:lnTo>
                    <a:pt x="124460" y="2583240"/>
                  </a:lnTo>
                  <a:cubicBezTo>
                    <a:pt x="55880" y="2583240"/>
                    <a:pt x="0" y="2527360"/>
                    <a:pt x="0" y="2458780"/>
                  </a:cubicBezTo>
                  <a:lnTo>
                    <a:pt x="0" y="124460"/>
                  </a:lnTo>
                  <a:cubicBezTo>
                    <a:pt x="0" y="55880"/>
                    <a:pt x="55880" y="0"/>
                    <a:pt x="124460" y="0"/>
                  </a:cubicBezTo>
                  <a:lnTo>
                    <a:pt x="12364601" y="0"/>
                  </a:lnTo>
                  <a:cubicBezTo>
                    <a:pt x="12433181" y="0"/>
                    <a:pt x="12489061" y="55880"/>
                    <a:pt x="12489061" y="124460"/>
                  </a:cubicBezTo>
                  <a:lnTo>
                    <a:pt x="12489061" y="2458780"/>
                  </a:lnTo>
                  <a:cubicBezTo>
                    <a:pt x="12489061" y="2527360"/>
                    <a:pt x="12433181" y="2583240"/>
                    <a:pt x="12364601" y="2583240"/>
                  </a:cubicBezTo>
                  <a:close/>
                </a:path>
              </a:pathLst>
            </a:custGeom>
            <a:solidFill>
              <a:srgbClr val="37C9EF"/>
            </a:solidFill>
          </p:spPr>
          <p:txBody>
            <a:bodyPr/>
            <a:lstStyle/>
            <a:p>
              <a:endParaRPr lang="en-US"/>
            </a:p>
          </p:txBody>
        </p:sp>
      </p:grpSp>
      <p:grpSp>
        <p:nvGrpSpPr>
          <p:cNvPr id="28" name="Group 28"/>
          <p:cNvGrpSpPr/>
          <p:nvPr/>
        </p:nvGrpSpPr>
        <p:grpSpPr>
          <a:xfrm>
            <a:off x="11189132" y="2396228"/>
            <a:ext cx="3368226" cy="880623"/>
            <a:chOff x="0" y="0"/>
            <a:chExt cx="9880435" cy="2583240"/>
          </a:xfrm>
        </p:grpSpPr>
        <p:sp>
          <p:nvSpPr>
            <p:cNvPr id="29" name="Freeform 29"/>
            <p:cNvSpPr/>
            <p:nvPr/>
          </p:nvSpPr>
          <p:spPr>
            <a:xfrm>
              <a:off x="0" y="0"/>
              <a:ext cx="9880436" cy="2583240"/>
            </a:xfrm>
            <a:custGeom>
              <a:avLst/>
              <a:gdLst/>
              <a:ahLst/>
              <a:cxnLst/>
              <a:rect l="l" t="t" r="r" b="b"/>
              <a:pathLst>
                <a:path w="9880436" h="2583240">
                  <a:moveTo>
                    <a:pt x="9755975" y="2583240"/>
                  </a:moveTo>
                  <a:lnTo>
                    <a:pt x="124460" y="2583240"/>
                  </a:lnTo>
                  <a:cubicBezTo>
                    <a:pt x="55880" y="2583240"/>
                    <a:pt x="0" y="2527360"/>
                    <a:pt x="0" y="2458780"/>
                  </a:cubicBezTo>
                  <a:lnTo>
                    <a:pt x="0" y="124460"/>
                  </a:lnTo>
                  <a:cubicBezTo>
                    <a:pt x="0" y="55880"/>
                    <a:pt x="55880" y="0"/>
                    <a:pt x="124460" y="0"/>
                  </a:cubicBezTo>
                  <a:lnTo>
                    <a:pt x="9755976" y="0"/>
                  </a:lnTo>
                  <a:cubicBezTo>
                    <a:pt x="9824555" y="0"/>
                    <a:pt x="9880436" y="55880"/>
                    <a:pt x="9880436" y="124460"/>
                  </a:cubicBezTo>
                  <a:lnTo>
                    <a:pt x="9880436" y="2458780"/>
                  </a:lnTo>
                  <a:cubicBezTo>
                    <a:pt x="9880436" y="2527360"/>
                    <a:pt x="9824555" y="2583240"/>
                    <a:pt x="9755976" y="2583240"/>
                  </a:cubicBezTo>
                  <a:close/>
                </a:path>
              </a:pathLst>
            </a:custGeom>
            <a:solidFill>
              <a:srgbClr val="86EAE9"/>
            </a:solidFill>
          </p:spPr>
          <p:txBody>
            <a:bodyPr/>
            <a:lstStyle/>
            <a:p>
              <a:endParaRPr lang="en-US"/>
            </a:p>
          </p:txBody>
        </p:sp>
      </p:grpSp>
      <p:grpSp>
        <p:nvGrpSpPr>
          <p:cNvPr id="30" name="Group 30"/>
          <p:cNvGrpSpPr/>
          <p:nvPr/>
        </p:nvGrpSpPr>
        <p:grpSpPr>
          <a:xfrm>
            <a:off x="13423916" y="5335834"/>
            <a:ext cx="4392427" cy="880623"/>
            <a:chOff x="0" y="0"/>
            <a:chExt cx="12884854" cy="2583240"/>
          </a:xfrm>
        </p:grpSpPr>
        <p:sp>
          <p:nvSpPr>
            <p:cNvPr id="31" name="Freeform 31"/>
            <p:cNvSpPr/>
            <p:nvPr/>
          </p:nvSpPr>
          <p:spPr>
            <a:xfrm>
              <a:off x="0" y="0"/>
              <a:ext cx="12884854" cy="2583240"/>
            </a:xfrm>
            <a:custGeom>
              <a:avLst/>
              <a:gdLst/>
              <a:ahLst/>
              <a:cxnLst/>
              <a:rect l="l" t="t" r="r" b="b"/>
              <a:pathLst>
                <a:path w="12884854" h="2583240">
                  <a:moveTo>
                    <a:pt x="12760394" y="2583240"/>
                  </a:moveTo>
                  <a:lnTo>
                    <a:pt x="124460" y="2583240"/>
                  </a:lnTo>
                  <a:cubicBezTo>
                    <a:pt x="55880" y="2583240"/>
                    <a:pt x="0" y="2527360"/>
                    <a:pt x="0" y="2458780"/>
                  </a:cubicBezTo>
                  <a:lnTo>
                    <a:pt x="0" y="124460"/>
                  </a:lnTo>
                  <a:cubicBezTo>
                    <a:pt x="0" y="55880"/>
                    <a:pt x="55880" y="0"/>
                    <a:pt x="124460" y="0"/>
                  </a:cubicBezTo>
                  <a:lnTo>
                    <a:pt x="12760394" y="0"/>
                  </a:lnTo>
                  <a:cubicBezTo>
                    <a:pt x="12828974" y="0"/>
                    <a:pt x="12884854" y="55880"/>
                    <a:pt x="12884854" y="124460"/>
                  </a:cubicBezTo>
                  <a:lnTo>
                    <a:pt x="12884854" y="2458780"/>
                  </a:lnTo>
                  <a:cubicBezTo>
                    <a:pt x="12884854" y="2527360"/>
                    <a:pt x="12828974" y="2583240"/>
                    <a:pt x="12760394" y="2583240"/>
                  </a:cubicBezTo>
                  <a:close/>
                </a:path>
              </a:pathLst>
            </a:custGeom>
            <a:solidFill>
              <a:srgbClr val="3EDAD8"/>
            </a:solidFill>
          </p:spPr>
          <p:txBody>
            <a:bodyPr/>
            <a:lstStyle/>
            <a:p>
              <a:endParaRPr lang="en-US"/>
            </a:p>
          </p:txBody>
        </p:sp>
      </p:grpSp>
      <p:grpSp>
        <p:nvGrpSpPr>
          <p:cNvPr id="32" name="Group 32"/>
          <p:cNvGrpSpPr/>
          <p:nvPr/>
        </p:nvGrpSpPr>
        <p:grpSpPr>
          <a:xfrm>
            <a:off x="11189132" y="7575962"/>
            <a:ext cx="3257501" cy="880623"/>
            <a:chOff x="0" y="0"/>
            <a:chExt cx="9555633" cy="2583240"/>
          </a:xfrm>
        </p:grpSpPr>
        <p:sp>
          <p:nvSpPr>
            <p:cNvPr id="33" name="Freeform 33"/>
            <p:cNvSpPr/>
            <p:nvPr/>
          </p:nvSpPr>
          <p:spPr>
            <a:xfrm>
              <a:off x="0" y="0"/>
              <a:ext cx="9555634" cy="2583240"/>
            </a:xfrm>
            <a:custGeom>
              <a:avLst/>
              <a:gdLst/>
              <a:ahLst/>
              <a:cxnLst/>
              <a:rect l="l" t="t" r="r" b="b"/>
              <a:pathLst>
                <a:path w="9555634" h="2583240">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37C9EF"/>
            </a:solidFill>
          </p:spPr>
          <p:txBody>
            <a:bodyPr/>
            <a:lstStyle/>
            <a:p>
              <a:endParaRPr lang="en-US"/>
            </a:p>
          </p:txBody>
        </p:sp>
      </p:grpSp>
      <p:sp>
        <p:nvSpPr>
          <p:cNvPr id="34" name="TextBox 34"/>
          <p:cNvSpPr txBox="1"/>
          <p:nvPr/>
        </p:nvSpPr>
        <p:spPr>
          <a:xfrm>
            <a:off x="3757695" y="2589617"/>
            <a:ext cx="3105394" cy="512445"/>
          </a:xfrm>
          <a:prstGeom prst="rect">
            <a:avLst/>
          </a:prstGeom>
        </p:spPr>
        <p:txBody>
          <a:bodyPr lIns="0" tIns="0" rIns="0" bIns="0" rtlCol="0" anchor="t">
            <a:spAutoFit/>
          </a:bodyPr>
          <a:lstStyle/>
          <a:p>
            <a:pPr marL="815975" lvl="1" indent="-514350" algn="ctr">
              <a:lnSpc>
                <a:spcPts val="4199"/>
              </a:lnSpc>
              <a:buAutoNum type="arabicPeriod"/>
            </a:pPr>
            <a:r>
              <a:rPr lang="en-US" sz="2750" spc="139" err="1">
                <a:solidFill>
                  <a:srgbClr val="FFFFFF"/>
                </a:solidFill>
                <a:latin typeface="Arimo"/>
              </a:rPr>
              <a:t>Tổng</a:t>
            </a:r>
            <a:r>
              <a:rPr lang="en-US" sz="2750" spc="139">
                <a:solidFill>
                  <a:srgbClr val="FFFFFF"/>
                </a:solidFill>
                <a:latin typeface="Arimo"/>
              </a:rPr>
              <a:t> </a:t>
            </a:r>
            <a:r>
              <a:rPr lang="en-US" sz="2750" spc="139" err="1">
                <a:solidFill>
                  <a:srgbClr val="FFFFFF"/>
                </a:solidFill>
                <a:latin typeface="Arimo"/>
              </a:rPr>
              <a:t>quan</a:t>
            </a:r>
            <a:endParaRPr lang="en-US">
              <a:ea typeface="Calibri"/>
              <a:cs typeface="Calibri"/>
            </a:endParaRPr>
          </a:p>
        </p:txBody>
      </p:sp>
      <p:sp>
        <p:nvSpPr>
          <p:cNvPr id="35" name="TextBox 35"/>
          <p:cNvSpPr txBox="1"/>
          <p:nvPr/>
        </p:nvSpPr>
        <p:spPr>
          <a:xfrm>
            <a:off x="758828" y="5534407"/>
            <a:ext cx="4105256" cy="512445"/>
          </a:xfrm>
          <a:prstGeom prst="rect">
            <a:avLst/>
          </a:prstGeom>
        </p:spPr>
        <p:txBody>
          <a:bodyPr lIns="0" tIns="0" rIns="0" bIns="0" rtlCol="0" anchor="t">
            <a:spAutoFit/>
          </a:bodyPr>
          <a:lstStyle/>
          <a:p>
            <a:pPr algn="ctr">
              <a:lnSpc>
                <a:spcPts val="4199"/>
              </a:lnSpc>
            </a:pPr>
            <a:r>
              <a:rPr lang="en-US" sz="2799" spc="139">
                <a:solidFill>
                  <a:srgbClr val="FFFFFF"/>
                </a:solidFill>
                <a:latin typeface="Arimo"/>
              </a:rPr>
              <a:t>2. Nguyên lý làm việc </a:t>
            </a:r>
          </a:p>
        </p:txBody>
      </p:sp>
      <p:sp>
        <p:nvSpPr>
          <p:cNvPr id="36" name="TextBox 36"/>
          <p:cNvSpPr txBox="1"/>
          <p:nvPr/>
        </p:nvSpPr>
        <p:spPr>
          <a:xfrm>
            <a:off x="1877415" y="7596309"/>
            <a:ext cx="4985674" cy="485646"/>
          </a:xfrm>
          <a:prstGeom prst="rect">
            <a:avLst/>
          </a:prstGeom>
        </p:spPr>
        <p:txBody>
          <a:bodyPr wrap="square" lIns="0" tIns="0" rIns="0" bIns="0" rtlCol="0" anchor="t">
            <a:spAutoFit/>
          </a:bodyPr>
          <a:lstStyle/>
          <a:p>
            <a:pPr algn="ctr">
              <a:lnSpc>
                <a:spcPts val="4199"/>
              </a:lnSpc>
            </a:pPr>
            <a:r>
              <a:rPr lang="en-US" sz="2799" spc="139">
                <a:solidFill>
                  <a:srgbClr val="FFFFFF"/>
                </a:solidFill>
                <a:latin typeface="Arimo"/>
              </a:rPr>
              <a:t>3. Nguyên lý điều khiển </a:t>
            </a:r>
          </a:p>
        </p:txBody>
      </p:sp>
      <p:sp>
        <p:nvSpPr>
          <p:cNvPr id="37" name="TextBox 37"/>
          <p:cNvSpPr txBox="1"/>
          <p:nvPr/>
        </p:nvSpPr>
        <p:spPr>
          <a:xfrm>
            <a:off x="11341240" y="2555666"/>
            <a:ext cx="3105394" cy="512445"/>
          </a:xfrm>
          <a:prstGeom prst="rect">
            <a:avLst/>
          </a:prstGeom>
        </p:spPr>
        <p:txBody>
          <a:bodyPr lIns="0" tIns="0" rIns="0" bIns="0" rtlCol="0" anchor="t">
            <a:spAutoFit/>
          </a:bodyPr>
          <a:lstStyle/>
          <a:p>
            <a:pPr algn="ctr">
              <a:lnSpc>
                <a:spcPts val="4199"/>
              </a:lnSpc>
            </a:pPr>
            <a:r>
              <a:rPr lang="en-US" sz="2799" spc="139">
                <a:solidFill>
                  <a:srgbClr val="FFFFFF"/>
                </a:solidFill>
                <a:latin typeface="Arimo"/>
              </a:rPr>
              <a:t>4. Thiết kế mạch</a:t>
            </a:r>
          </a:p>
        </p:txBody>
      </p:sp>
      <p:sp>
        <p:nvSpPr>
          <p:cNvPr id="38" name="TextBox 38"/>
          <p:cNvSpPr txBox="1"/>
          <p:nvPr/>
        </p:nvSpPr>
        <p:spPr>
          <a:xfrm>
            <a:off x="12817883" y="5472298"/>
            <a:ext cx="5541333" cy="512445"/>
          </a:xfrm>
          <a:prstGeom prst="rect">
            <a:avLst/>
          </a:prstGeom>
        </p:spPr>
        <p:txBody>
          <a:bodyPr lIns="0" tIns="0" rIns="0" bIns="0" rtlCol="0" anchor="t">
            <a:spAutoFit/>
          </a:bodyPr>
          <a:lstStyle/>
          <a:p>
            <a:pPr algn="ctr">
              <a:lnSpc>
                <a:spcPts val="4199"/>
              </a:lnSpc>
            </a:pPr>
            <a:r>
              <a:rPr lang="en-US" sz="2799" spc="139">
                <a:solidFill>
                  <a:srgbClr val="FFFFFF"/>
                </a:solidFill>
                <a:latin typeface="Arimo"/>
              </a:rPr>
              <a:t>5. Thực hành lắp mạch</a:t>
            </a:r>
          </a:p>
        </p:txBody>
      </p:sp>
      <p:sp>
        <p:nvSpPr>
          <p:cNvPr id="39" name="TextBox 39"/>
          <p:cNvSpPr txBox="1"/>
          <p:nvPr/>
        </p:nvSpPr>
        <p:spPr>
          <a:xfrm>
            <a:off x="11265186" y="7713574"/>
            <a:ext cx="3105394" cy="512445"/>
          </a:xfrm>
          <a:prstGeom prst="rect">
            <a:avLst/>
          </a:prstGeom>
        </p:spPr>
        <p:txBody>
          <a:bodyPr lIns="0" tIns="0" rIns="0" bIns="0" rtlCol="0" anchor="t">
            <a:spAutoFit/>
          </a:bodyPr>
          <a:lstStyle/>
          <a:p>
            <a:pPr algn="ctr">
              <a:lnSpc>
                <a:spcPts val="4199"/>
              </a:lnSpc>
            </a:pPr>
            <a:r>
              <a:rPr lang="en-US" sz="2799" spc="139">
                <a:solidFill>
                  <a:srgbClr val="FFFFFF"/>
                </a:solidFill>
                <a:latin typeface="Arimo"/>
              </a:rPr>
              <a:t>6. Code</a:t>
            </a:r>
          </a:p>
        </p:txBody>
      </p:sp>
      <p:grpSp>
        <p:nvGrpSpPr>
          <p:cNvPr id="40" name="Group 40"/>
          <p:cNvGrpSpPr/>
          <p:nvPr/>
        </p:nvGrpSpPr>
        <p:grpSpPr>
          <a:xfrm rot="-10800000">
            <a:off x="5054584" y="5691765"/>
            <a:ext cx="2395654" cy="292978"/>
            <a:chOff x="0" y="0"/>
            <a:chExt cx="4745803" cy="580390"/>
          </a:xfrm>
        </p:grpSpPr>
        <p:sp>
          <p:nvSpPr>
            <p:cNvPr id="41" name="Freeform 41"/>
            <p:cNvSpPr/>
            <p:nvPr/>
          </p:nvSpPr>
          <p:spPr>
            <a:xfrm>
              <a:off x="4333053" y="38100"/>
              <a:ext cx="374650" cy="504190"/>
            </a:xfrm>
            <a:custGeom>
              <a:avLst/>
              <a:gdLst/>
              <a:ahLst/>
              <a:cxnLst/>
              <a:rect l="l" t="t" r="r" b="b"/>
              <a:pathLst>
                <a:path w="374650" h="504190">
                  <a:moveTo>
                    <a:pt x="0" y="504190"/>
                  </a:moveTo>
                  <a:lnTo>
                    <a:pt x="0" y="0"/>
                  </a:lnTo>
                  <a:lnTo>
                    <a:pt x="374650" y="252730"/>
                  </a:lnTo>
                  <a:close/>
                </a:path>
              </a:pathLst>
            </a:custGeom>
            <a:solidFill>
              <a:srgbClr val="FFFFFF">
                <a:alpha val="24706"/>
              </a:srgbClr>
            </a:solidFill>
          </p:spPr>
          <p:txBody>
            <a:bodyPr/>
            <a:lstStyle/>
            <a:p>
              <a:endParaRPr lang="en-US"/>
            </a:p>
          </p:txBody>
        </p:sp>
        <p:sp>
          <p:nvSpPr>
            <p:cNvPr id="42" name="Freeform 42"/>
            <p:cNvSpPr/>
            <p:nvPr/>
          </p:nvSpPr>
          <p:spPr>
            <a:xfrm>
              <a:off x="0" y="-2540"/>
              <a:ext cx="4745803" cy="582930"/>
            </a:xfrm>
            <a:custGeom>
              <a:avLst/>
              <a:gdLst/>
              <a:ahLst/>
              <a:cxnLst/>
              <a:rect l="l" t="t" r="r" b="b"/>
              <a:pathLst>
                <a:path w="4745803" h="582930">
                  <a:moveTo>
                    <a:pt x="4729293" y="261620"/>
                  </a:moveTo>
                  <a:lnTo>
                    <a:pt x="4354643" y="8890"/>
                  </a:lnTo>
                  <a:cubicBezTo>
                    <a:pt x="4343213" y="1270"/>
                    <a:pt x="4327973" y="0"/>
                    <a:pt x="4315273" y="6350"/>
                  </a:cubicBezTo>
                  <a:cubicBezTo>
                    <a:pt x="4302573" y="12700"/>
                    <a:pt x="4294953" y="25400"/>
                    <a:pt x="4294953" y="39370"/>
                  </a:cubicBezTo>
                  <a:lnTo>
                    <a:pt x="4294953" y="254000"/>
                  </a:lnTo>
                  <a:lnTo>
                    <a:pt x="0" y="254000"/>
                  </a:lnTo>
                  <a:lnTo>
                    <a:pt x="0" y="330200"/>
                  </a:lnTo>
                  <a:lnTo>
                    <a:pt x="4294953" y="330200"/>
                  </a:lnTo>
                  <a:lnTo>
                    <a:pt x="4294953" y="544830"/>
                  </a:lnTo>
                  <a:cubicBezTo>
                    <a:pt x="4294953" y="558800"/>
                    <a:pt x="4302573" y="571500"/>
                    <a:pt x="4315273" y="577850"/>
                  </a:cubicBezTo>
                  <a:cubicBezTo>
                    <a:pt x="4320353" y="580390"/>
                    <a:pt x="4326703" y="582930"/>
                    <a:pt x="4333053" y="582930"/>
                  </a:cubicBezTo>
                  <a:cubicBezTo>
                    <a:pt x="4340673" y="582930"/>
                    <a:pt x="4348293" y="580390"/>
                    <a:pt x="4354643" y="576580"/>
                  </a:cubicBezTo>
                  <a:lnTo>
                    <a:pt x="4729293" y="323850"/>
                  </a:lnTo>
                  <a:cubicBezTo>
                    <a:pt x="4739453" y="316230"/>
                    <a:pt x="4745803" y="304800"/>
                    <a:pt x="4745803" y="292100"/>
                  </a:cubicBezTo>
                  <a:cubicBezTo>
                    <a:pt x="4745803" y="279400"/>
                    <a:pt x="4739453" y="267970"/>
                    <a:pt x="4729293" y="261620"/>
                  </a:cubicBezTo>
                  <a:close/>
                  <a:moveTo>
                    <a:pt x="4371153" y="473710"/>
                  </a:moveTo>
                  <a:lnTo>
                    <a:pt x="4371153" y="111760"/>
                  </a:lnTo>
                  <a:lnTo>
                    <a:pt x="4639123" y="292100"/>
                  </a:lnTo>
                  <a:lnTo>
                    <a:pt x="4371153" y="473710"/>
                  </a:lnTo>
                  <a:close/>
                </a:path>
              </a:pathLst>
            </a:custGeom>
            <a:solidFill>
              <a:srgbClr val="191919">
                <a:alpha val="24706"/>
              </a:srgbClr>
            </a:solidFill>
          </p:spPr>
          <p:txBody>
            <a:bodyPr/>
            <a:lstStyle/>
            <a:p>
              <a:endParaRPr lang="en-US"/>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225024" y="-8999083"/>
            <a:ext cx="27495117" cy="27495117"/>
          </a:xfrm>
          <a:custGeom>
            <a:avLst/>
            <a:gdLst/>
            <a:ahLst/>
            <a:cxnLst/>
            <a:rect l="l" t="t" r="r" b="b"/>
            <a:pathLst>
              <a:path w="27495117" h="27495117">
                <a:moveTo>
                  <a:pt x="0" y="0"/>
                </a:moveTo>
                <a:lnTo>
                  <a:pt x="27495117" y="0"/>
                </a:lnTo>
                <a:lnTo>
                  <a:pt x="27495117" y="27495117"/>
                </a:lnTo>
                <a:lnTo>
                  <a:pt x="0" y="27495117"/>
                </a:lnTo>
                <a:lnTo>
                  <a:pt x="0" y="0"/>
                </a:lnTo>
                <a:close/>
              </a:path>
            </a:pathLst>
          </a:custGeom>
          <a:blipFill>
            <a:blip r:embed="rId2"/>
            <a:stretch>
              <a:fillRect/>
            </a:stretch>
          </a:blipFill>
        </p:spPr>
        <p:txBody>
          <a:bodyPr/>
          <a:lstStyle/>
          <a:p>
            <a:endParaRPr lang="en-US"/>
          </a:p>
        </p:txBody>
      </p:sp>
      <p:sp>
        <p:nvSpPr>
          <p:cNvPr id="3" name="Freeform 3"/>
          <p:cNvSpPr/>
          <p:nvPr/>
        </p:nvSpPr>
        <p:spPr>
          <a:xfrm>
            <a:off x="3023536" y="1945171"/>
            <a:ext cx="6851726" cy="7981609"/>
          </a:xfrm>
          <a:custGeom>
            <a:avLst/>
            <a:gdLst/>
            <a:ahLst/>
            <a:cxnLst/>
            <a:rect l="l" t="t" r="r" b="b"/>
            <a:pathLst>
              <a:path w="6851726" h="7981609">
                <a:moveTo>
                  <a:pt x="0" y="0"/>
                </a:moveTo>
                <a:lnTo>
                  <a:pt x="6851727" y="0"/>
                </a:lnTo>
                <a:lnTo>
                  <a:pt x="6851727" y="7981609"/>
                </a:lnTo>
                <a:lnTo>
                  <a:pt x="0" y="7981609"/>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236718" y="254165"/>
            <a:ext cx="17022582" cy="771525"/>
          </a:xfrm>
          <a:prstGeom prst="rect">
            <a:avLst/>
          </a:prstGeom>
        </p:spPr>
        <p:txBody>
          <a:bodyPr lIns="0" tIns="0" rIns="0" bIns="0" rtlCol="0" anchor="t">
            <a:spAutoFit/>
          </a:bodyPr>
          <a:lstStyle/>
          <a:p>
            <a:pPr>
              <a:lnSpc>
                <a:spcPts val="6000"/>
              </a:lnSpc>
            </a:pPr>
            <a:r>
              <a:rPr lang="en-US" sz="5000">
                <a:solidFill>
                  <a:srgbClr val="2B4B82"/>
                </a:solidFill>
                <a:latin typeface="Josefin Sans Bold"/>
              </a:rPr>
              <a:t>2. Cách lắp mạch</a:t>
            </a:r>
          </a:p>
        </p:txBody>
      </p:sp>
      <p:sp>
        <p:nvSpPr>
          <p:cNvPr id="5" name="TextBox 5"/>
          <p:cNvSpPr txBox="1"/>
          <p:nvPr/>
        </p:nvSpPr>
        <p:spPr>
          <a:xfrm>
            <a:off x="236718" y="949490"/>
            <a:ext cx="16269067" cy="995681"/>
          </a:xfrm>
          <a:prstGeom prst="rect">
            <a:avLst/>
          </a:prstGeom>
        </p:spPr>
        <p:txBody>
          <a:bodyPr lIns="0" tIns="0" rIns="0" bIns="0" rtlCol="0" anchor="t">
            <a:spAutoFit/>
          </a:bodyPr>
          <a:lstStyle/>
          <a:p>
            <a:pPr algn="just">
              <a:lnSpc>
                <a:spcPts val="3919"/>
              </a:lnSpc>
              <a:spcBef>
                <a:spcPct val="0"/>
              </a:spcBef>
            </a:pPr>
            <a:r>
              <a:rPr lang="en-US" sz="2799">
                <a:solidFill>
                  <a:srgbClr val="2B4B82"/>
                </a:solidFill>
                <a:latin typeface="Josefin Sans"/>
              </a:rPr>
              <a:t>Trong ví dụ này, Chíp IC ULN2003 và cảm biến dò line được sử dụng, sơ đồ kết nối được biểu diễn như hình 4.12. </a:t>
            </a:r>
          </a:p>
        </p:txBody>
      </p:sp>
      <p:sp>
        <p:nvSpPr>
          <p:cNvPr id="6" name="TextBox 6"/>
          <p:cNvSpPr txBox="1"/>
          <p:nvPr/>
        </p:nvSpPr>
        <p:spPr>
          <a:xfrm>
            <a:off x="2482256" y="9822180"/>
            <a:ext cx="8287153" cy="464820"/>
          </a:xfrm>
          <a:prstGeom prst="rect">
            <a:avLst/>
          </a:prstGeom>
        </p:spPr>
        <p:txBody>
          <a:bodyPr lIns="0" tIns="0" rIns="0" bIns="0" rtlCol="0" anchor="t">
            <a:spAutoFit/>
          </a:bodyPr>
          <a:lstStyle/>
          <a:p>
            <a:pPr algn="ctr">
              <a:lnSpc>
                <a:spcPts val="3779"/>
              </a:lnSpc>
              <a:spcBef>
                <a:spcPct val="0"/>
              </a:spcBef>
            </a:pPr>
            <a:r>
              <a:rPr lang="en-US" sz="2699">
                <a:solidFill>
                  <a:srgbClr val="2B4B82"/>
                </a:solidFill>
                <a:latin typeface="Josefin Sans"/>
              </a:rPr>
              <a:t>Hình 4.12 Bo UNO và sơ đồ mạch kết nối điều khiển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omputer code&#10;&#10;Description automatically generated">
            <a:extLst>
              <a:ext uri="{FF2B5EF4-FFF2-40B4-BE49-F238E27FC236}">
                <a16:creationId xmlns:a16="http://schemas.microsoft.com/office/drawing/2014/main" id="{A928B576-05CE-839C-F503-01FCBDBF9620}"/>
              </a:ext>
            </a:extLst>
          </p:cNvPr>
          <p:cNvPicPr>
            <a:picLocks noChangeAspect="1"/>
          </p:cNvPicPr>
          <p:nvPr/>
        </p:nvPicPr>
        <p:blipFill>
          <a:blip r:embed="rId2"/>
          <a:stretch>
            <a:fillRect/>
          </a:stretch>
        </p:blipFill>
        <p:spPr>
          <a:xfrm>
            <a:off x="3089" y="-5398"/>
            <a:ext cx="13439299" cy="10523858"/>
          </a:xfrm>
          <a:prstGeom prst="rect">
            <a:avLst/>
          </a:prstGeom>
        </p:spPr>
      </p:pic>
      <p:sp>
        <p:nvSpPr>
          <p:cNvPr id="3" name="Freeform 3"/>
          <p:cNvSpPr/>
          <p:nvPr/>
        </p:nvSpPr>
        <p:spPr>
          <a:xfrm>
            <a:off x="11767469" y="-2559375"/>
            <a:ext cx="15786750" cy="15786750"/>
          </a:xfrm>
          <a:custGeom>
            <a:avLst/>
            <a:gdLst/>
            <a:ahLst/>
            <a:cxnLst/>
            <a:rect l="l" t="t" r="r" b="b"/>
            <a:pathLst>
              <a:path w="15786750" h="15786750">
                <a:moveTo>
                  <a:pt x="0" y="0"/>
                </a:moveTo>
                <a:lnTo>
                  <a:pt x="15786750" y="0"/>
                </a:lnTo>
                <a:lnTo>
                  <a:pt x="15786750" y="15786750"/>
                </a:lnTo>
                <a:lnTo>
                  <a:pt x="0" y="15786750"/>
                </a:lnTo>
                <a:lnTo>
                  <a:pt x="0" y="0"/>
                </a:lnTo>
                <a:close/>
              </a:path>
            </a:pathLst>
          </a:custGeom>
          <a:blipFill>
            <a:blip r:embed="rId3"/>
            <a:stretch>
              <a:fillRect/>
            </a:stretch>
          </a:blipFill>
        </p:spPr>
        <p:txBody>
          <a:bodyPr/>
          <a:lstStyle/>
          <a:p>
            <a:endParaRPr lang="en-US"/>
          </a:p>
        </p:txBody>
      </p:sp>
      <p:sp>
        <p:nvSpPr>
          <p:cNvPr id="4" name="Freeform 4"/>
          <p:cNvSpPr/>
          <p:nvPr/>
        </p:nvSpPr>
        <p:spPr>
          <a:xfrm>
            <a:off x="15155907" y="7069421"/>
            <a:ext cx="5645312" cy="5645312"/>
          </a:xfrm>
          <a:custGeom>
            <a:avLst/>
            <a:gdLst/>
            <a:ahLst/>
            <a:cxnLst/>
            <a:rect l="l" t="t" r="r" b="b"/>
            <a:pathLst>
              <a:path w="5645312" h="5645312">
                <a:moveTo>
                  <a:pt x="0" y="0"/>
                </a:moveTo>
                <a:lnTo>
                  <a:pt x="5645312" y="0"/>
                </a:lnTo>
                <a:lnTo>
                  <a:pt x="5645312" y="5645312"/>
                </a:lnTo>
                <a:lnTo>
                  <a:pt x="0" y="5645312"/>
                </a:lnTo>
                <a:lnTo>
                  <a:pt x="0" y="0"/>
                </a:lnTo>
                <a:close/>
              </a:path>
            </a:pathLst>
          </a:custGeom>
          <a:blipFill>
            <a:blip r:embed="rId4"/>
            <a:stretch>
              <a:fillRect/>
            </a:stretch>
          </a:blipFill>
        </p:spPr>
        <p:txBody>
          <a:bodyPr/>
          <a:lstStyle/>
          <a:p>
            <a:endParaRPr lang="en-US"/>
          </a:p>
        </p:txBody>
      </p:sp>
      <p:sp>
        <p:nvSpPr>
          <p:cNvPr id="5" name="Freeform 5"/>
          <p:cNvSpPr/>
          <p:nvPr/>
        </p:nvSpPr>
        <p:spPr>
          <a:xfrm>
            <a:off x="14242412" y="-3518115"/>
            <a:ext cx="7710963" cy="7710963"/>
          </a:xfrm>
          <a:custGeom>
            <a:avLst/>
            <a:gdLst/>
            <a:ahLst/>
            <a:cxnLst/>
            <a:rect l="l" t="t" r="r" b="b"/>
            <a:pathLst>
              <a:path w="7710963" h="7710963">
                <a:moveTo>
                  <a:pt x="0" y="0"/>
                </a:moveTo>
                <a:lnTo>
                  <a:pt x="7710963" y="0"/>
                </a:lnTo>
                <a:lnTo>
                  <a:pt x="7710963" y="7710962"/>
                </a:lnTo>
                <a:lnTo>
                  <a:pt x="0" y="7710962"/>
                </a:lnTo>
                <a:lnTo>
                  <a:pt x="0" y="0"/>
                </a:lnTo>
                <a:close/>
              </a:path>
            </a:pathLst>
          </a:custGeom>
          <a:blipFill>
            <a:blip r:embed="rId5"/>
            <a:stretch>
              <a:fillRect/>
            </a:stretch>
          </a:blipFill>
        </p:spPr>
        <p:txBody>
          <a:bodyPr/>
          <a:lstStyle/>
          <a:p>
            <a:endParaRPr lang="en-US"/>
          </a:p>
        </p:txBody>
      </p:sp>
      <p:sp>
        <p:nvSpPr>
          <p:cNvPr id="6" name="Freeform 6"/>
          <p:cNvSpPr/>
          <p:nvPr/>
        </p:nvSpPr>
        <p:spPr>
          <a:xfrm>
            <a:off x="-3467862" y="7460280"/>
            <a:ext cx="7710963" cy="7710963"/>
          </a:xfrm>
          <a:custGeom>
            <a:avLst/>
            <a:gdLst/>
            <a:ahLst/>
            <a:cxnLst/>
            <a:rect l="l" t="t" r="r" b="b"/>
            <a:pathLst>
              <a:path w="7710963" h="7710963">
                <a:moveTo>
                  <a:pt x="0" y="0"/>
                </a:moveTo>
                <a:lnTo>
                  <a:pt x="7710962" y="0"/>
                </a:lnTo>
                <a:lnTo>
                  <a:pt x="7710962" y="7710962"/>
                </a:lnTo>
                <a:lnTo>
                  <a:pt x="0" y="7710962"/>
                </a:lnTo>
                <a:lnTo>
                  <a:pt x="0" y="0"/>
                </a:lnTo>
                <a:close/>
              </a:path>
            </a:pathLst>
          </a:custGeom>
          <a:blipFill>
            <a:blip r:embed="rId5"/>
            <a:stretch>
              <a:fillRect/>
            </a:stretch>
          </a:blipFill>
        </p:spPr>
        <p:txBody>
          <a:bodyPr/>
          <a:lstStyle/>
          <a:p>
            <a:endParaRPr lang="en-US"/>
          </a:p>
        </p:txBody>
      </p:sp>
      <p:sp>
        <p:nvSpPr>
          <p:cNvPr id="7" name="Freeform 7"/>
          <p:cNvSpPr/>
          <p:nvPr/>
        </p:nvSpPr>
        <p:spPr>
          <a:xfrm>
            <a:off x="2635375" y="7460280"/>
            <a:ext cx="7585659" cy="7710963"/>
          </a:xfrm>
          <a:custGeom>
            <a:avLst/>
            <a:gdLst/>
            <a:ahLst/>
            <a:cxnLst/>
            <a:rect l="l" t="t" r="r" b="b"/>
            <a:pathLst>
              <a:path w="7585659" h="7710963">
                <a:moveTo>
                  <a:pt x="0" y="0"/>
                </a:moveTo>
                <a:lnTo>
                  <a:pt x="7585660" y="0"/>
                </a:lnTo>
                <a:lnTo>
                  <a:pt x="7585660" y="7710962"/>
                </a:lnTo>
                <a:lnTo>
                  <a:pt x="0" y="7710962"/>
                </a:lnTo>
                <a:lnTo>
                  <a:pt x="0" y="0"/>
                </a:lnTo>
                <a:close/>
              </a:path>
            </a:pathLst>
          </a:custGeom>
          <a:blipFill>
            <a:blip r:embed="rId6"/>
            <a:stretch>
              <a:fillRect/>
            </a:stretch>
          </a:blipFill>
        </p:spPr>
        <p:txBody>
          <a:bodyPr/>
          <a:lstStyle/>
          <a:p>
            <a:endParaRPr lang="en-US"/>
          </a:p>
        </p:txBody>
      </p:sp>
      <p:sp>
        <p:nvSpPr>
          <p:cNvPr id="9" name="TextBox 9"/>
          <p:cNvSpPr txBox="1"/>
          <p:nvPr/>
        </p:nvSpPr>
        <p:spPr>
          <a:xfrm>
            <a:off x="11439257" y="147297"/>
            <a:ext cx="6658636" cy="7589274"/>
          </a:xfrm>
          <a:prstGeom prst="rect">
            <a:avLst/>
          </a:prstGeom>
        </p:spPr>
        <p:txBody>
          <a:bodyPr lIns="0" tIns="0" rIns="0" bIns="0" rtlCol="0" anchor="t">
            <a:spAutoFit/>
          </a:bodyPr>
          <a:lstStyle/>
          <a:p>
            <a:pPr algn="just">
              <a:lnSpc>
                <a:spcPts val="4318"/>
              </a:lnSpc>
              <a:spcBef>
                <a:spcPct val="0"/>
              </a:spcBef>
            </a:pPr>
            <a:r>
              <a:rPr lang="en-US" sz="3084">
                <a:solidFill>
                  <a:srgbClr val="16428D"/>
                </a:solidFill>
                <a:latin typeface="Josefin Sans"/>
              </a:rPr>
              <a:t>Hàm .step(steps) nhận một tham số steps là số bước nó sẽ bước.</a:t>
            </a:r>
          </a:p>
          <a:p>
            <a:pPr algn="just">
              <a:lnSpc>
                <a:spcPts val="4318"/>
              </a:lnSpc>
              <a:spcBef>
                <a:spcPct val="0"/>
              </a:spcBef>
            </a:pPr>
            <a:r>
              <a:rPr lang="en-US" sz="3084">
                <a:solidFill>
                  <a:srgbClr val="16428D"/>
                </a:solidFill>
                <a:latin typeface="Josefin Sans"/>
              </a:rPr>
              <a:t> Lưu ý:</a:t>
            </a:r>
          </a:p>
          <a:p>
            <a:pPr algn="just">
              <a:lnSpc>
                <a:spcPts val="4318"/>
              </a:lnSpc>
              <a:spcBef>
                <a:spcPct val="0"/>
              </a:spcBef>
            </a:pPr>
            <a:r>
              <a:rPr lang="en-US" sz="3084">
                <a:solidFill>
                  <a:srgbClr val="16428D"/>
                </a:solidFill>
                <a:latin typeface="Josefin Sans"/>
              </a:rPr>
              <a:t>Để quy chuyển nó ra số độ để quay thì bạn cần phải làm một phép biến đổi:</a:t>
            </a:r>
          </a:p>
          <a:p>
            <a:pPr algn="just">
              <a:lnSpc>
                <a:spcPts val="4318"/>
              </a:lnSpc>
              <a:spcBef>
                <a:spcPct val="0"/>
              </a:spcBef>
            </a:pPr>
            <a:r>
              <a:rPr lang="en-US" sz="3084">
                <a:solidFill>
                  <a:srgbClr val="16428D"/>
                </a:solidFill>
                <a:latin typeface="Josefin Sans"/>
              </a:rPr>
              <a:t>STEPS=2048 tương ứng với 360 độ. Để quay 90 độ, tức là 360/4 độ thì bạn cần để steps=2048/4. Tức là để quay X độ, số steps bạn cần truyền vào là 2048/(360/X). Dưới đây là hàm chuyển từ độ sang số bước, các bạn có thể sử dụng nó để đỡ phần tính toán:</a:t>
            </a:r>
          </a:p>
        </p:txBody>
      </p:sp>
      <p:sp>
        <p:nvSpPr>
          <p:cNvPr id="10" name="TextBox 10"/>
          <p:cNvSpPr txBox="1"/>
          <p:nvPr/>
        </p:nvSpPr>
        <p:spPr>
          <a:xfrm>
            <a:off x="10042976" y="7932250"/>
            <a:ext cx="8054917" cy="480901"/>
          </a:xfrm>
          <a:prstGeom prst="rect">
            <a:avLst/>
          </a:prstGeom>
        </p:spPr>
        <p:txBody>
          <a:bodyPr lIns="0" tIns="0" rIns="0" bIns="0" rtlCol="0" anchor="t">
            <a:spAutoFit/>
          </a:bodyPr>
          <a:lstStyle/>
          <a:p>
            <a:pPr>
              <a:lnSpc>
                <a:spcPts val="3885"/>
              </a:lnSpc>
              <a:spcBef>
                <a:spcPct val="0"/>
              </a:spcBef>
            </a:pPr>
            <a:endParaRPr lang="en-US" sz="2750">
              <a:solidFill>
                <a:srgbClr val="2B4B82"/>
              </a:solidFill>
              <a:latin typeface="Josefi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76353" y="-2618270"/>
            <a:ext cx="27275385" cy="15786750"/>
          </a:xfrm>
          <a:custGeom>
            <a:avLst/>
            <a:gdLst/>
            <a:ahLst/>
            <a:cxnLst/>
            <a:rect l="l" t="t" r="r" b="b"/>
            <a:pathLst>
              <a:path w="27275385" h="15786750">
                <a:moveTo>
                  <a:pt x="0" y="0"/>
                </a:moveTo>
                <a:lnTo>
                  <a:pt x="27275385" y="0"/>
                </a:lnTo>
                <a:lnTo>
                  <a:pt x="27275385" y="15786750"/>
                </a:lnTo>
                <a:lnTo>
                  <a:pt x="0" y="15786750"/>
                </a:lnTo>
                <a:lnTo>
                  <a:pt x="0" y="0"/>
                </a:lnTo>
                <a:close/>
              </a:path>
            </a:pathLst>
          </a:custGeom>
          <a:blipFill>
            <a:blip r:embed="rId2"/>
            <a:stretch>
              <a:fillRect t="-36386" b="-36386"/>
            </a:stretch>
          </a:blipFill>
        </p:spPr>
        <p:txBody>
          <a:bodyPr/>
          <a:lstStyle/>
          <a:p>
            <a:endParaRPr lang="en-US"/>
          </a:p>
        </p:txBody>
      </p:sp>
      <p:sp>
        <p:nvSpPr>
          <p:cNvPr id="3" name="Freeform 3"/>
          <p:cNvSpPr/>
          <p:nvPr/>
        </p:nvSpPr>
        <p:spPr>
          <a:xfrm>
            <a:off x="6544997" y="-2404252"/>
            <a:ext cx="15786750" cy="15786750"/>
          </a:xfrm>
          <a:custGeom>
            <a:avLst/>
            <a:gdLst/>
            <a:ahLst/>
            <a:cxnLst/>
            <a:rect l="l" t="t" r="r" b="b"/>
            <a:pathLst>
              <a:path w="15786750" h="15786750">
                <a:moveTo>
                  <a:pt x="0" y="0"/>
                </a:moveTo>
                <a:lnTo>
                  <a:pt x="15786750" y="0"/>
                </a:lnTo>
                <a:lnTo>
                  <a:pt x="15786750" y="15786750"/>
                </a:lnTo>
                <a:lnTo>
                  <a:pt x="0" y="15786750"/>
                </a:lnTo>
                <a:lnTo>
                  <a:pt x="0" y="0"/>
                </a:lnTo>
                <a:close/>
              </a:path>
            </a:pathLst>
          </a:custGeom>
          <a:blipFill>
            <a:blip r:embed="rId2"/>
            <a:stretch>
              <a:fillRect/>
            </a:stretch>
          </a:blipFill>
        </p:spPr>
        <p:txBody>
          <a:bodyPr/>
          <a:lstStyle/>
          <a:p>
            <a:endParaRPr lang="en-US"/>
          </a:p>
        </p:txBody>
      </p:sp>
      <p:sp>
        <p:nvSpPr>
          <p:cNvPr id="4" name="Freeform 4"/>
          <p:cNvSpPr/>
          <p:nvPr/>
        </p:nvSpPr>
        <p:spPr>
          <a:xfrm>
            <a:off x="9475670" y="3171399"/>
            <a:ext cx="7411325" cy="4635447"/>
          </a:xfrm>
          <a:custGeom>
            <a:avLst/>
            <a:gdLst/>
            <a:ahLst/>
            <a:cxnLst/>
            <a:rect l="l" t="t" r="r" b="b"/>
            <a:pathLst>
              <a:path w="7411325" h="4635447">
                <a:moveTo>
                  <a:pt x="0" y="0"/>
                </a:moveTo>
                <a:lnTo>
                  <a:pt x="7411325" y="0"/>
                </a:lnTo>
                <a:lnTo>
                  <a:pt x="7411325" y="4635447"/>
                </a:lnTo>
                <a:lnTo>
                  <a:pt x="0" y="463544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8665100" y="8613636"/>
            <a:ext cx="4338720" cy="2713672"/>
          </a:xfrm>
          <a:custGeom>
            <a:avLst/>
            <a:gdLst/>
            <a:ahLst/>
            <a:cxnLst/>
            <a:rect l="l" t="t" r="r" b="b"/>
            <a:pathLst>
              <a:path w="4338720" h="2713672">
                <a:moveTo>
                  <a:pt x="0" y="0"/>
                </a:moveTo>
                <a:lnTo>
                  <a:pt x="4338720" y="0"/>
                </a:lnTo>
                <a:lnTo>
                  <a:pt x="4338720" y="2713671"/>
                </a:lnTo>
                <a:lnTo>
                  <a:pt x="0" y="27136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13976014" y="7483497"/>
            <a:ext cx="3289448" cy="2057400"/>
          </a:xfrm>
          <a:custGeom>
            <a:avLst/>
            <a:gdLst/>
            <a:ahLst/>
            <a:cxnLst/>
            <a:rect l="l" t="t" r="r" b="b"/>
            <a:pathLst>
              <a:path w="3289448" h="2057400">
                <a:moveTo>
                  <a:pt x="0" y="0"/>
                </a:moveTo>
                <a:lnTo>
                  <a:pt x="3289448" y="0"/>
                </a:lnTo>
                <a:lnTo>
                  <a:pt x="3289448"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13320348" y="712171"/>
            <a:ext cx="3289448" cy="2057400"/>
          </a:xfrm>
          <a:custGeom>
            <a:avLst/>
            <a:gdLst/>
            <a:ahLst/>
            <a:cxnLst/>
            <a:rect l="l" t="t" r="r" b="b"/>
            <a:pathLst>
              <a:path w="3289448" h="2057400">
                <a:moveTo>
                  <a:pt x="0" y="0"/>
                </a:moveTo>
                <a:lnTo>
                  <a:pt x="3289448" y="0"/>
                </a:lnTo>
                <a:lnTo>
                  <a:pt x="3289448"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Freeform 8"/>
          <p:cNvSpPr/>
          <p:nvPr/>
        </p:nvSpPr>
        <p:spPr>
          <a:xfrm>
            <a:off x="-1604982" y="453765"/>
            <a:ext cx="13404298" cy="12650306"/>
          </a:xfrm>
          <a:custGeom>
            <a:avLst/>
            <a:gdLst/>
            <a:ahLst/>
            <a:cxnLst/>
            <a:rect l="l" t="t" r="r" b="b"/>
            <a:pathLst>
              <a:path w="13404298" h="12650306">
                <a:moveTo>
                  <a:pt x="0" y="0"/>
                </a:moveTo>
                <a:lnTo>
                  <a:pt x="13404298" y="0"/>
                </a:lnTo>
                <a:lnTo>
                  <a:pt x="13404298" y="12650306"/>
                </a:lnTo>
                <a:lnTo>
                  <a:pt x="0" y="12650306"/>
                </a:lnTo>
                <a:lnTo>
                  <a:pt x="0" y="0"/>
                </a:lnTo>
                <a:close/>
              </a:path>
            </a:pathLst>
          </a:custGeom>
          <a:blipFill>
            <a:blip r:embed="rId5"/>
            <a:stretch>
              <a:fillRect/>
            </a:stretch>
          </a:blipFill>
        </p:spPr>
        <p:txBody>
          <a:bodyPr/>
          <a:lstStyle/>
          <a:p>
            <a:endParaRPr lang="en-US"/>
          </a:p>
        </p:txBody>
      </p:sp>
      <p:grpSp>
        <p:nvGrpSpPr>
          <p:cNvPr id="9" name="Group 9"/>
          <p:cNvGrpSpPr/>
          <p:nvPr/>
        </p:nvGrpSpPr>
        <p:grpSpPr>
          <a:xfrm>
            <a:off x="512419" y="712171"/>
            <a:ext cx="7838356" cy="9139647"/>
            <a:chOff x="0" y="0"/>
            <a:chExt cx="10451141" cy="12186196"/>
          </a:xfrm>
        </p:grpSpPr>
        <p:sp>
          <p:nvSpPr>
            <p:cNvPr id="10" name="TextBox 10"/>
            <p:cNvSpPr txBox="1"/>
            <p:nvPr/>
          </p:nvSpPr>
          <p:spPr>
            <a:xfrm>
              <a:off x="0" y="392948"/>
              <a:ext cx="10451141" cy="8328548"/>
            </a:xfrm>
            <a:prstGeom prst="rect">
              <a:avLst/>
            </a:prstGeom>
          </p:spPr>
          <p:txBody>
            <a:bodyPr lIns="0" tIns="0" rIns="0" bIns="0" rtlCol="0" anchor="t">
              <a:spAutoFit/>
            </a:bodyPr>
            <a:lstStyle/>
            <a:p>
              <a:pPr>
                <a:lnSpc>
                  <a:spcPts val="15770"/>
                </a:lnSpc>
              </a:pPr>
              <a:r>
                <a:rPr lang="en-US" sz="16776" spc="-184">
                  <a:solidFill>
                    <a:srgbClr val="2B4B82"/>
                  </a:solidFill>
                  <a:latin typeface="Josefin Sans Bold"/>
                </a:rPr>
                <a:t>THANK </a:t>
              </a:r>
            </a:p>
            <a:p>
              <a:pPr>
                <a:lnSpc>
                  <a:spcPts val="15770"/>
                </a:lnSpc>
              </a:pPr>
              <a:r>
                <a:rPr lang="en-US" sz="16776" spc="-184">
                  <a:solidFill>
                    <a:srgbClr val="2B4B82"/>
                  </a:solidFill>
                  <a:latin typeface="Josefin Sans Bold"/>
                </a:rPr>
                <a:t>YOU ! </a:t>
              </a:r>
            </a:p>
            <a:p>
              <a:pPr>
                <a:lnSpc>
                  <a:spcPts val="15770"/>
                </a:lnSpc>
              </a:pPr>
              <a:endParaRPr lang="en-US" sz="16776" spc="-184">
                <a:solidFill>
                  <a:srgbClr val="2B4B82"/>
                </a:solidFill>
                <a:latin typeface="Josefin Sans Bold"/>
              </a:endParaRPr>
            </a:p>
          </p:txBody>
        </p:sp>
        <p:sp>
          <p:nvSpPr>
            <p:cNvPr id="11" name="TextBox 11"/>
            <p:cNvSpPr txBox="1"/>
            <p:nvPr/>
          </p:nvSpPr>
          <p:spPr>
            <a:xfrm>
              <a:off x="0" y="10774451"/>
              <a:ext cx="10451141" cy="1411745"/>
            </a:xfrm>
            <a:prstGeom prst="rect">
              <a:avLst/>
            </a:prstGeom>
          </p:spPr>
          <p:txBody>
            <a:bodyPr lIns="0" tIns="0" rIns="0" bIns="0" rtlCol="0" anchor="t">
              <a:spAutoFit/>
            </a:bodyPr>
            <a:lstStyle/>
            <a:p>
              <a:pPr>
                <a:lnSpc>
                  <a:spcPts val="8807"/>
                </a:lnSpc>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6705600" y="195594"/>
            <a:ext cx="11070715" cy="8500414"/>
            <a:chOff x="-340832" y="-9525"/>
            <a:chExt cx="14760954" cy="11333885"/>
          </a:xfrm>
        </p:grpSpPr>
        <p:sp>
          <p:nvSpPr>
            <p:cNvPr id="3" name="TextBox 3"/>
            <p:cNvSpPr txBox="1"/>
            <p:nvPr/>
          </p:nvSpPr>
          <p:spPr>
            <a:xfrm>
              <a:off x="620597" y="-9525"/>
              <a:ext cx="8663048" cy="2549525"/>
            </a:xfrm>
            <a:prstGeom prst="rect">
              <a:avLst/>
            </a:prstGeom>
          </p:spPr>
          <p:txBody>
            <a:bodyPr lIns="0" tIns="0" rIns="0" bIns="0" rtlCol="0" anchor="t">
              <a:spAutoFit/>
            </a:bodyPr>
            <a:lstStyle/>
            <a:p>
              <a:pPr>
                <a:lnSpc>
                  <a:spcPts val="7559"/>
                </a:lnSpc>
              </a:pPr>
              <a:r>
                <a:rPr lang="en-US" sz="6299">
                  <a:solidFill>
                    <a:srgbClr val="F7B4A7"/>
                  </a:solidFill>
                  <a:latin typeface="Josefin Sans Bold"/>
                </a:rPr>
                <a:t>Tổng quan về động cơ bước</a:t>
              </a:r>
            </a:p>
          </p:txBody>
        </p:sp>
        <p:sp>
          <p:nvSpPr>
            <p:cNvPr id="4" name="TextBox 4"/>
            <p:cNvSpPr txBox="1"/>
            <p:nvPr/>
          </p:nvSpPr>
          <p:spPr>
            <a:xfrm>
              <a:off x="-340832" y="3438083"/>
              <a:ext cx="14760954" cy="7886277"/>
            </a:xfrm>
            <a:prstGeom prst="rect">
              <a:avLst/>
            </a:prstGeom>
          </p:spPr>
          <p:txBody>
            <a:bodyPr lIns="0" tIns="0" rIns="0" bIns="0" rtlCol="0" anchor="t">
              <a:spAutoFit/>
            </a:bodyPr>
            <a:lstStyle/>
            <a:p>
              <a:pPr marL="609918" lvl="1" indent="-304959" algn="just">
                <a:lnSpc>
                  <a:spcPts val="3955"/>
                </a:lnSpc>
                <a:buFont typeface="Arial"/>
                <a:buChar char="•"/>
              </a:pPr>
              <a:r>
                <a:rPr lang="en-US" sz="2825">
                  <a:solidFill>
                    <a:srgbClr val="94DDDE"/>
                  </a:solidFill>
                  <a:latin typeface="Josefin Sans"/>
                </a:rPr>
                <a:t>Động cơ bước là động cơ điện đồng bộ, không tiếp xúc (không chổi than) và nhận xung tín hiệu số để làm quay trục động cơ</a:t>
              </a:r>
            </a:p>
            <a:p>
              <a:pPr marL="609918" lvl="1" indent="-304959" algn="just">
                <a:lnSpc>
                  <a:spcPts val="3955"/>
                </a:lnSpc>
                <a:buFont typeface="Arial"/>
                <a:buChar char="•"/>
              </a:pPr>
              <a:r>
                <a:rPr lang="en-US" sz="2825">
                  <a:solidFill>
                    <a:srgbClr val="94DDDE"/>
                  </a:solidFill>
                  <a:latin typeface="Josefin Sans"/>
                </a:rPr>
                <a:t>Động cơ bước được chia thành nhiều bước và mỗi bước có cùng độ dài</a:t>
              </a:r>
            </a:p>
            <a:p>
              <a:pPr marL="609918" lvl="1" indent="-304959" algn="just">
                <a:lnSpc>
                  <a:spcPts val="3955"/>
                </a:lnSpc>
                <a:buFont typeface="Arial"/>
                <a:buChar char="•"/>
              </a:pPr>
              <a:r>
                <a:rPr lang="en-US" sz="2825">
                  <a:solidFill>
                    <a:srgbClr val="94DDDE"/>
                  </a:solidFill>
                  <a:latin typeface="Josefin Sans"/>
                </a:rPr>
                <a:t>Động cơ bước chỉ có thể nhận 1 xung và quay 1 bước tại 1 thời điểm</a:t>
              </a:r>
            </a:p>
            <a:p>
              <a:pPr marL="609918" lvl="1" indent="-304959" algn="just">
                <a:lnSpc>
                  <a:spcPts val="3955"/>
                </a:lnSpc>
                <a:buFont typeface="Arial"/>
                <a:buChar char="•"/>
              </a:pPr>
              <a:r>
                <a:rPr lang="en-US" sz="2825">
                  <a:solidFill>
                    <a:srgbClr val="94DDDE"/>
                  </a:solidFill>
                  <a:latin typeface="Josefin Sans"/>
                </a:rPr>
                <a:t>Tần số xung điều khiển quyết định vận tốc quay</a:t>
              </a:r>
            </a:p>
            <a:p>
              <a:pPr marL="609918" lvl="1" indent="-304959" algn="just">
                <a:lnSpc>
                  <a:spcPts val="3955"/>
                </a:lnSpc>
                <a:buFont typeface="Arial"/>
                <a:buChar char="•"/>
              </a:pPr>
              <a:r>
                <a:rPr lang="en-US" sz="2825">
                  <a:solidFill>
                    <a:srgbClr val="94DDDE"/>
                  </a:solidFill>
                  <a:latin typeface="Josefin Sans"/>
                </a:rPr>
                <a:t>Động cơ bước được sử dụng rộng rãi vì có chi phí thấp, độ tin cậy cao và mô men lớn tại tốc độ thấp</a:t>
              </a:r>
            </a:p>
            <a:p>
              <a:pPr marL="609918" lvl="1" indent="-304959" algn="just">
                <a:lnSpc>
                  <a:spcPts val="3955"/>
                </a:lnSpc>
                <a:buFont typeface="Arial"/>
                <a:buChar char="•"/>
              </a:pPr>
              <a:r>
                <a:rPr lang="en-US" sz="2825">
                  <a:solidFill>
                    <a:srgbClr val="94DDDE"/>
                  </a:solidFill>
                  <a:latin typeface="Josefin Sans"/>
                </a:rPr>
                <a:t>Động cơ bước dừng giữ nguyên mô men</a:t>
              </a:r>
            </a:p>
            <a:p>
              <a:pPr marL="609918" lvl="1" indent="-304959" algn="just">
                <a:lnSpc>
                  <a:spcPts val="3955"/>
                </a:lnSpc>
                <a:buFont typeface="Arial"/>
                <a:buChar char="•"/>
              </a:pPr>
              <a:r>
                <a:rPr lang="en-US" sz="2825">
                  <a:solidFill>
                    <a:srgbClr val="94DDDE"/>
                  </a:solidFill>
                  <a:latin typeface="Josefin Sans"/>
                </a:rPr>
                <a:t>Cấu trúc chắc chắn cho phép sử dụng động cơ bước trong nhiều môi trường khác nhau</a:t>
              </a:r>
            </a:p>
          </p:txBody>
        </p:sp>
      </p:grpSp>
      <p:sp>
        <p:nvSpPr>
          <p:cNvPr id="8" name="Freeform 10">
            <a:extLst>
              <a:ext uri="{FF2B5EF4-FFF2-40B4-BE49-F238E27FC236}">
                <a16:creationId xmlns:a16="http://schemas.microsoft.com/office/drawing/2014/main" id="{1E710C8C-DE56-8A92-BD27-CF4380D47033}"/>
              </a:ext>
            </a:extLst>
          </p:cNvPr>
          <p:cNvSpPr/>
          <p:nvPr/>
        </p:nvSpPr>
        <p:spPr>
          <a:xfrm>
            <a:off x="152400" y="2933700"/>
            <a:ext cx="6790882" cy="4719087"/>
          </a:xfrm>
          <a:custGeom>
            <a:avLst/>
            <a:gdLst/>
            <a:ahLst/>
            <a:cxnLst/>
            <a:rect l="l" t="t" r="r" b="b"/>
            <a:pathLst>
              <a:path w="6790882" h="4719087">
                <a:moveTo>
                  <a:pt x="0" y="0"/>
                </a:moveTo>
                <a:lnTo>
                  <a:pt x="6790882" y="0"/>
                </a:lnTo>
                <a:lnTo>
                  <a:pt x="6790882" y="4719088"/>
                </a:lnTo>
                <a:lnTo>
                  <a:pt x="0" y="4719088"/>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1591333" y="2457302"/>
            <a:ext cx="5131837" cy="4114800"/>
          </a:xfrm>
          <a:custGeom>
            <a:avLst/>
            <a:gdLst/>
            <a:ahLst/>
            <a:cxnLst/>
            <a:rect l="l" t="t" r="r" b="b"/>
            <a:pathLst>
              <a:path w="5131837" h="4114800">
                <a:moveTo>
                  <a:pt x="0" y="0"/>
                </a:moveTo>
                <a:lnTo>
                  <a:pt x="5131837" y="0"/>
                </a:lnTo>
                <a:lnTo>
                  <a:pt x="513183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1413695" y="2229741"/>
            <a:ext cx="5845605" cy="5297580"/>
          </a:xfrm>
          <a:custGeom>
            <a:avLst/>
            <a:gdLst/>
            <a:ahLst/>
            <a:cxnLst/>
            <a:rect l="l" t="t" r="r" b="b"/>
            <a:pathLst>
              <a:path w="5845605" h="5297580">
                <a:moveTo>
                  <a:pt x="0" y="0"/>
                </a:moveTo>
                <a:lnTo>
                  <a:pt x="5845605" y="0"/>
                </a:lnTo>
                <a:lnTo>
                  <a:pt x="5845605" y="5297579"/>
                </a:lnTo>
                <a:lnTo>
                  <a:pt x="0" y="5297579"/>
                </a:lnTo>
                <a:lnTo>
                  <a:pt x="0" y="0"/>
                </a:lnTo>
                <a:close/>
              </a:path>
            </a:pathLst>
          </a:custGeom>
          <a:blipFill>
            <a:blip r:embed="rId4"/>
            <a:stretch>
              <a:fillRect/>
            </a:stretch>
          </a:blipFill>
        </p:spPr>
        <p:txBody>
          <a:bodyPr/>
          <a:lstStyle/>
          <a:p>
            <a:endParaRPr lang="en-US"/>
          </a:p>
        </p:txBody>
      </p:sp>
      <p:grpSp>
        <p:nvGrpSpPr>
          <p:cNvPr id="4" name="Group 4"/>
          <p:cNvGrpSpPr/>
          <p:nvPr/>
        </p:nvGrpSpPr>
        <p:grpSpPr>
          <a:xfrm>
            <a:off x="670212" y="1746093"/>
            <a:ext cx="10550769" cy="6699994"/>
            <a:chOff x="0" y="654633"/>
            <a:chExt cx="14067691" cy="8933325"/>
          </a:xfrm>
        </p:grpSpPr>
        <p:sp>
          <p:nvSpPr>
            <p:cNvPr id="5" name="TextBox 5"/>
            <p:cNvSpPr txBox="1"/>
            <p:nvPr/>
          </p:nvSpPr>
          <p:spPr>
            <a:xfrm>
              <a:off x="0" y="654633"/>
              <a:ext cx="14067691" cy="2687160"/>
            </a:xfrm>
            <a:prstGeom prst="rect">
              <a:avLst/>
            </a:prstGeom>
          </p:spPr>
          <p:txBody>
            <a:bodyPr lIns="0" tIns="0" rIns="0" bIns="0" rtlCol="0" anchor="t">
              <a:spAutoFit/>
            </a:bodyPr>
            <a:lstStyle/>
            <a:p>
              <a:pPr>
                <a:lnSpc>
                  <a:spcPts val="7937"/>
                </a:lnSpc>
              </a:pPr>
              <a:r>
                <a:rPr lang="en-US" sz="6614">
                  <a:solidFill>
                    <a:srgbClr val="31356E"/>
                  </a:solidFill>
                  <a:latin typeface="Josefin Sans Bold"/>
                </a:rPr>
                <a:t>Nguyên lý làm việc của động cơ bước</a:t>
              </a:r>
            </a:p>
          </p:txBody>
        </p:sp>
        <p:sp>
          <p:nvSpPr>
            <p:cNvPr id="6" name="TextBox 6"/>
            <p:cNvSpPr txBox="1"/>
            <p:nvPr/>
          </p:nvSpPr>
          <p:spPr>
            <a:xfrm>
              <a:off x="0" y="4663618"/>
              <a:ext cx="13478215" cy="4924340"/>
            </a:xfrm>
            <a:prstGeom prst="rect">
              <a:avLst/>
            </a:prstGeom>
          </p:spPr>
          <p:txBody>
            <a:bodyPr lIns="0" tIns="0" rIns="0" bIns="0" rtlCol="0" anchor="t">
              <a:spAutoFit/>
            </a:bodyPr>
            <a:lstStyle/>
            <a:p>
              <a:pPr algn="just">
                <a:lnSpc>
                  <a:spcPts val="3596"/>
                </a:lnSpc>
              </a:pPr>
              <a:r>
                <a:rPr lang="en-US" sz="2997">
                  <a:solidFill>
                    <a:srgbClr val="2B4B82"/>
                  </a:solidFill>
                  <a:latin typeface="Josefin Sans"/>
                </a:rPr>
                <a:t>Động cơ bước được cấu tạo từ vật liệu sắt từ (ferromagnetic) và các cực như hình. Stator được làm từ một bó thép cán mỏng với 6 khoảng không nhô ra. Mỗi rảnh có một cuộn kích. Rotor có thể đặc hoặc từng lá, có 4 răng với độ rộng bằng nhau. Khi nhìn chúng ta thấy có 3 mạch điện stator độc lập hay pha A, B, C và mỗi pha có thể được tích năng lượng bởi xung dòng điện trực tiếp tại mạch lái</a:t>
              </a:r>
            </a:p>
          </p:txBody>
        </p:sp>
      </p:grpSp>
      <p:sp>
        <p:nvSpPr>
          <p:cNvPr id="7" name="TextBox 7"/>
          <p:cNvSpPr txBox="1"/>
          <p:nvPr/>
        </p:nvSpPr>
        <p:spPr>
          <a:xfrm>
            <a:off x="12327764" y="7857532"/>
            <a:ext cx="4017466" cy="448310"/>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Josefin Sans"/>
              </a:rPr>
              <a:t>Cấu trúc của động cơ bước</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3410429" y="6104689"/>
            <a:ext cx="11467141" cy="3813429"/>
          </a:xfrm>
          <a:custGeom>
            <a:avLst/>
            <a:gdLst/>
            <a:ahLst/>
            <a:cxnLst/>
            <a:rect l="l" t="t" r="r" b="b"/>
            <a:pathLst>
              <a:path w="11467141" h="3813429">
                <a:moveTo>
                  <a:pt x="0" y="0"/>
                </a:moveTo>
                <a:lnTo>
                  <a:pt x="11467142" y="0"/>
                </a:lnTo>
                <a:lnTo>
                  <a:pt x="11467142" y="3813429"/>
                </a:lnTo>
                <a:lnTo>
                  <a:pt x="0" y="3813429"/>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228600" y="148129"/>
            <a:ext cx="17678400" cy="4613752"/>
          </a:xfrm>
          <a:prstGeom prst="rect">
            <a:avLst/>
          </a:prstGeom>
        </p:spPr>
        <p:txBody>
          <a:bodyPr wrap="square" lIns="0" tIns="0" rIns="0" bIns="0" rtlCol="0" anchor="t">
            <a:spAutoFit/>
          </a:bodyPr>
          <a:lstStyle/>
          <a:p>
            <a:pPr algn="just">
              <a:lnSpc>
                <a:spcPts val="4523"/>
              </a:lnSpc>
            </a:pPr>
            <a:r>
              <a:rPr lang="en-US" sz="3231">
                <a:solidFill>
                  <a:srgbClr val="FEFEFE"/>
                </a:solidFill>
                <a:latin typeface="Calibri (MS)"/>
              </a:rPr>
              <a:t>Một sự sắp xếp mạch điện đơn giản để cung cấp dòng điện tới cuộn dây stator một cách tuần tự được biểu diễn như hình, 6 cuộn dây stator được kết nối thành hai nhóm cuộn dây từ 3 pha. Mỗi pha tự chuyển mạch độc lập. Các cặp đối nhau của cuộn dây stator được kết nối nối tiếp khi đó một răng trở thành cực N và rang còn lại trở thành cực S. Mặc dù được biểu diễn như hình 4.5, nhưng thực tế, việc chuyển mạch pha dòng điện được thực hiện với với điều khiển trạng thái (solid-state). Khi không có dòng điện trong cuộn dây stator, rotor hoàn toàn tự do để quay. Khi có năng lượng tại một hoặc nhiều cuộn dây stator thì rotor sẽ quay thuận (hoặc ngược) tơi vị trí điện trỡ thấp với răng được từ hóa của stator. Góc bước của động cơ bước 3 pha, rotor 4 răng là 𝛽 = 360 / (4𝑥3) = 30 </a:t>
            </a:r>
          </a:p>
        </p:txBody>
      </p:sp>
      <p:sp>
        <p:nvSpPr>
          <p:cNvPr id="4" name="TextBox 4"/>
          <p:cNvSpPr txBox="1"/>
          <p:nvPr/>
        </p:nvSpPr>
        <p:spPr>
          <a:xfrm>
            <a:off x="228600" y="4756356"/>
            <a:ext cx="13532048" cy="1247140"/>
          </a:xfrm>
          <a:prstGeom prst="rect">
            <a:avLst/>
          </a:prstGeom>
        </p:spPr>
        <p:txBody>
          <a:bodyPr lIns="0" tIns="0" rIns="0" bIns="0" rtlCol="0" anchor="t">
            <a:spAutoFit/>
          </a:bodyPr>
          <a:lstStyle/>
          <a:p>
            <a:pPr>
              <a:lnSpc>
                <a:spcPts val="4759"/>
              </a:lnSpc>
            </a:pPr>
            <a:r>
              <a:rPr lang="en-US" sz="3399">
                <a:solidFill>
                  <a:srgbClr val="FEFEFE"/>
                </a:solidFill>
                <a:latin typeface="Calibri (MS)"/>
              </a:rPr>
              <a:t>Một cách tổng quát, có ba kiểu chuyển mạch pha, ví dụ: Môt pha ON, hai pha</a:t>
            </a:r>
          </a:p>
          <a:p>
            <a:pPr>
              <a:lnSpc>
                <a:spcPts val="4759"/>
              </a:lnSpc>
            </a:pPr>
            <a:r>
              <a:rPr lang="en-US" sz="3399">
                <a:solidFill>
                  <a:srgbClr val="FEFEFE"/>
                </a:solidFill>
                <a:latin typeface="Calibri (MS)"/>
              </a:rPr>
              <a:t>ON và chế độ nữa bước</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779872" y="665869"/>
            <a:ext cx="16693492" cy="6925341"/>
          </a:xfrm>
          <a:custGeom>
            <a:avLst/>
            <a:gdLst/>
            <a:ahLst/>
            <a:cxnLst/>
            <a:rect l="l" t="t" r="r" b="b"/>
            <a:pathLst>
              <a:path w="16693492" h="6925341">
                <a:moveTo>
                  <a:pt x="0" y="0"/>
                </a:moveTo>
                <a:lnTo>
                  <a:pt x="16693492" y="0"/>
                </a:lnTo>
                <a:lnTo>
                  <a:pt x="16693492" y="6925341"/>
                </a:lnTo>
                <a:lnTo>
                  <a:pt x="0" y="6925341"/>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678549" y="761196"/>
            <a:ext cx="16930902" cy="6974019"/>
          </a:xfrm>
          <a:custGeom>
            <a:avLst/>
            <a:gdLst/>
            <a:ahLst/>
            <a:cxnLst/>
            <a:rect l="l" t="t" r="r" b="b"/>
            <a:pathLst>
              <a:path w="16930902" h="6974019">
                <a:moveTo>
                  <a:pt x="0" y="0"/>
                </a:moveTo>
                <a:lnTo>
                  <a:pt x="16930902" y="0"/>
                </a:lnTo>
                <a:lnTo>
                  <a:pt x="16930902" y="6974019"/>
                </a:lnTo>
                <a:lnTo>
                  <a:pt x="0" y="6974019"/>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3616990" y="264969"/>
            <a:ext cx="11054019" cy="7161759"/>
          </a:xfrm>
          <a:custGeom>
            <a:avLst/>
            <a:gdLst/>
            <a:ahLst/>
            <a:cxnLst/>
            <a:rect l="l" t="t" r="r" b="b"/>
            <a:pathLst>
              <a:path w="11054019" h="7161759">
                <a:moveTo>
                  <a:pt x="0" y="0"/>
                </a:moveTo>
                <a:lnTo>
                  <a:pt x="11054020" y="0"/>
                </a:lnTo>
                <a:lnTo>
                  <a:pt x="11054020" y="7161759"/>
                </a:lnTo>
                <a:lnTo>
                  <a:pt x="0" y="7161759"/>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1615956" y="3181431"/>
            <a:ext cx="8489114" cy="3905088"/>
          </a:xfrm>
          <a:prstGeom prst="rect">
            <a:avLst/>
          </a:prstGeom>
        </p:spPr>
        <p:txBody>
          <a:bodyPr lIns="0" tIns="0" rIns="0" bIns="0" rtlCol="0" anchor="t">
            <a:spAutoFit/>
          </a:bodyPr>
          <a:lstStyle/>
          <a:p>
            <a:pPr>
              <a:lnSpc>
                <a:spcPts val="10200"/>
              </a:lnSpc>
            </a:pPr>
            <a:r>
              <a:rPr lang="en-US" sz="8500">
                <a:solidFill>
                  <a:srgbClr val="F7B4A7"/>
                </a:solidFill>
                <a:latin typeface="Josefin Sans Bold"/>
              </a:rPr>
              <a:t>Nguyên lí điều khiển động cơ bước</a:t>
            </a:r>
          </a:p>
        </p:txBody>
      </p:sp>
      <p:sp>
        <p:nvSpPr>
          <p:cNvPr id="3" name="Freeform 3"/>
          <p:cNvSpPr/>
          <p:nvPr/>
        </p:nvSpPr>
        <p:spPr>
          <a:xfrm>
            <a:off x="11839447" y="2447147"/>
            <a:ext cx="3662625" cy="5642699"/>
          </a:xfrm>
          <a:custGeom>
            <a:avLst/>
            <a:gdLst/>
            <a:ahLst/>
            <a:cxnLst/>
            <a:rect l="l" t="t" r="r" b="b"/>
            <a:pathLst>
              <a:path w="3662625" h="5642699">
                <a:moveTo>
                  <a:pt x="0" y="0"/>
                </a:moveTo>
                <a:lnTo>
                  <a:pt x="3662625" y="0"/>
                </a:lnTo>
                <a:lnTo>
                  <a:pt x="3662625" y="5642699"/>
                </a:lnTo>
                <a:lnTo>
                  <a:pt x="0" y="56426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6b19f795-cf7a-4198-9031-f67309a241a9">
      <UserInfo>
        <DisplayName>Group_Vi điều khiển 21.16 Members</DisplayName>
        <AccountId>7</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Tài liệu" ma:contentTypeID="0x010100B2695A4184868846AB0C9F63094CAB73" ma:contentTypeVersion="6" ma:contentTypeDescription="Tạo tài liệu mới." ma:contentTypeScope="" ma:versionID="03a444a6fcf3b525807e9f2f39caa453">
  <xsd:schema xmlns:xsd="http://www.w3.org/2001/XMLSchema" xmlns:xs="http://www.w3.org/2001/XMLSchema" xmlns:p="http://schemas.microsoft.com/office/2006/metadata/properties" xmlns:ns2="177da3cf-cb00-4d5b-8f69-29dde18230db" xmlns:ns3="6b19f795-cf7a-4198-9031-f67309a241a9" targetNamespace="http://schemas.microsoft.com/office/2006/metadata/properties" ma:root="true" ma:fieldsID="63502ff8d95f9a09919b6429ac8945c1" ns2:_="" ns3:_="">
    <xsd:import namespace="177da3cf-cb00-4d5b-8f69-29dde18230db"/>
    <xsd:import namespace="6b19f795-cf7a-4198-9031-f67309a241a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7da3cf-cb00-4d5b-8f69-29dde18230d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b19f795-cf7a-4198-9031-f67309a241a9" elementFormDefault="qualified">
    <xsd:import namespace="http://schemas.microsoft.com/office/2006/documentManagement/types"/>
    <xsd:import namespace="http://schemas.microsoft.com/office/infopath/2007/PartnerControls"/>
    <xsd:element name="SharedWithUsers" ma:index="12" nillable="true" ma:displayName="Chia sẻ Với"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Chia sẻ Có Chi tiết"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5DBA3B7-6C00-43C4-A602-FF7ABB6886DD}">
  <ds:schemaRefs>
    <ds:schemaRef ds:uri="http://schemas.microsoft.com/sharepoint/v3/contenttype/forms"/>
  </ds:schemaRefs>
</ds:datastoreItem>
</file>

<file path=customXml/itemProps2.xml><?xml version="1.0" encoding="utf-8"?>
<ds:datastoreItem xmlns:ds="http://schemas.openxmlformats.org/officeDocument/2006/customXml" ds:itemID="{C9C1B234-1852-4966-94D4-F57498B7BBB6}">
  <ds:schemaRefs>
    <ds:schemaRef ds:uri="http://schemas.microsoft.com/office/2006/metadata/properties"/>
    <ds:schemaRef ds:uri="http://schemas.microsoft.com/office/infopath/2007/PartnerControls"/>
    <ds:schemaRef ds:uri="6b19f795-cf7a-4198-9031-f67309a241a9"/>
  </ds:schemaRefs>
</ds:datastoreItem>
</file>

<file path=customXml/itemProps3.xml><?xml version="1.0" encoding="utf-8"?>
<ds:datastoreItem xmlns:ds="http://schemas.openxmlformats.org/officeDocument/2006/customXml" ds:itemID="{43528D56-1F48-41D3-A720-840135F115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77da3cf-cb00-4d5b-8f69-29dde18230db"/>
    <ds:schemaRef ds:uri="6b19f795-cf7a-4198-9031-f67309a241a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22</Slides>
  <Notes>0</Notes>
  <HiddenSlides>0</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thuyet trinh VDK</dc:title>
  <cp:revision>18</cp:revision>
  <dcterms:created xsi:type="dcterms:W3CDTF">2006-08-16T00:00:00Z</dcterms:created>
  <dcterms:modified xsi:type="dcterms:W3CDTF">2023-12-27T12:02:23Z</dcterms:modified>
  <dc:identifier>DAFyI33rrBA</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0x010100B2695A4184868846AB0C9F63094CAB73</vt:lpwstr>
  </property>
</Properties>
</file>